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3" r:id="rId14"/>
  </p:sldMasterIdLst>
  <p:notesMasterIdLst>
    <p:notesMasterId r:id="rId42"/>
  </p:notesMasterIdLst>
  <p:handoutMasterIdLst>
    <p:handoutMasterId r:id="rId43"/>
  </p:handoutMasterIdLst>
  <p:sldIdLst>
    <p:sldId id="402" r:id="rId15"/>
    <p:sldId id="261" r:id="rId16"/>
    <p:sldId id="2082" r:id="rId17"/>
    <p:sldId id="344" r:id="rId18"/>
    <p:sldId id="264" r:id="rId19"/>
    <p:sldId id="2072" r:id="rId20"/>
    <p:sldId id="450" r:id="rId21"/>
    <p:sldId id="2147478323" r:id="rId22"/>
    <p:sldId id="2147478301" r:id="rId23"/>
    <p:sldId id="2147478302" r:id="rId24"/>
    <p:sldId id="2147478303" r:id="rId25"/>
    <p:sldId id="2147478304" r:id="rId26"/>
    <p:sldId id="2147478305" r:id="rId27"/>
    <p:sldId id="2147478306" r:id="rId28"/>
    <p:sldId id="2147478307" r:id="rId29"/>
    <p:sldId id="2147478308" r:id="rId30"/>
    <p:sldId id="2147478309" r:id="rId31"/>
    <p:sldId id="2147478310" r:id="rId32"/>
    <p:sldId id="2147478311" r:id="rId33"/>
    <p:sldId id="2147478312" r:id="rId34"/>
    <p:sldId id="2147478313" r:id="rId35"/>
    <p:sldId id="2147478315" r:id="rId36"/>
    <p:sldId id="2147478322" r:id="rId37"/>
    <p:sldId id="2147478317" r:id="rId38"/>
    <p:sldId id="2147478318" r:id="rId39"/>
    <p:sldId id="2147478319" r:id="rId40"/>
    <p:sldId id="449" r:id="rId41"/>
  </p:sldIdLst>
  <p:sldSz cx="12195175" cy="6858000"/>
  <p:notesSz cx="6858000" cy="9144000"/>
  <p:embeddedFontLst>
    <p:embeddedFont>
      <p:font typeface="72" panose="020B0503030000000003" pitchFamily="34" charset="0"/>
      <p:regular r:id="rId44"/>
      <p:bold r:id="rId45"/>
      <p:italic r:id="rId46"/>
      <p:boldItalic r:id="rId47"/>
    </p:embeddedFont>
    <p:embeddedFont>
      <p:font typeface="72 Brand" panose="020B0504030603020204" pitchFamily="34" charset="0"/>
      <p:regular r:id="rId48"/>
      <p:bold r:id="rId49"/>
      <p:italic r:id="rId50"/>
      <p:boldItalic r:id="rId51"/>
    </p:embeddedFont>
    <p:embeddedFont>
      <p:font typeface="72 Brand Black" panose="020B0A04030603020204" pitchFamily="34" charset="0"/>
      <p:bold r:id="rId52"/>
      <p:boldItalic r:id="rId53"/>
    </p:embeddedFont>
    <p:embeddedFont>
      <p:font typeface="72 Brand Medium" panose="020B0604030603020204" pitchFamily="34" charset="0"/>
      <p:regular r:id="rId54"/>
      <p: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  <p:embeddedFont>
      <p:font typeface="Segoe UI" panose="020B0502040204020203" pitchFamily="34" charset="0"/>
      <p:regular r:id="rId60"/>
      <p:bold r:id="rId61"/>
      <p:italic r:id="rId62"/>
      <p:boldItalic r:id="rId63"/>
    </p:embeddedFont>
  </p:embeddedFontLst>
  <p:custDataLst>
    <p:tags r:id="rId64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5EF44D8-F838-4A18-B0D4-1B36C06A4096}">
          <p14:sldIdLst>
            <p14:sldId id="402"/>
          </p14:sldIdLst>
        </p14:section>
        <p14:section name="Why Clean ABAP?" id="{E18A3BBD-E2DA-451C-8D47-EE41C9C7D47A}">
          <p14:sldIdLst>
            <p14:sldId id="261"/>
            <p14:sldId id="2082"/>
          </p14:sldIdLst>
        </p14:section>
        <p14:section name="Agenda" id="{1C626100-B56B-44EF-90D5-12AE533F03ED}">
          <p14:sldIdLst>
            <p14:sldId id="344"/>
          </p14:sldIdLst>
        </p14:section>
        <p14:section name="Clean ABAP Style guide" id="{CB6B55BE-20A3-4F40-9240-CD5BD175D617}">
          <p14:sldIdLst>
            <p14:sldId id="264"/>
          </p14:sldIdLst>
        </p14:section>
        <p14:section name="Code pal for Clean ABAP" id="{E07F3F0A-87BA-4038-8722-B2DE28F1546F}">
          <p14:sldIdLst>
            <p14:sldId id="2072"/>
            <p14:sldId id="450"/>
            <p14:sldId id="2147478323"/>
          </p14:sldIdLst>
        </p14:section>
        <p14:section name="ABAP cleaner" id="{8E6B1645-E263-4054-9105-BA5E29B613D2}">
          <p14:sldIdLst>
            <p14:sldId id="2147478301"/>
            <p14:sldId id="2147478302"/>
            <p14:sldId id="2147478303"/>
            <p14:sldId id="2147478304"/>
            <p14:sldId id="2147478305"/>
            <p14:sldId id="2147478306"/>
            <p14:sldId id="2147478307"/>
            <p14:sldId id="2147478308"/>
            <p14:sldId id="2147478309"/>
            <p14:sldId id="2147478310"/>
            <p14:sldId id="2147478311"/>
            <p14:sldId id="2147478312"/>
            <p14:sldId id="2147478313"/>
            <p14:sldId id="2147478315"/>
            <p14:sldId id="2147478322"/>
            <p14:sldId id="2147478317"/>
            <p14:sldId id="2147478318"/>
            <p14:sldId id="2147478319"/>
          </p14:sldIdLst>
        </p14:section>
        <p14:section name="Thank you" id="{161588CC-25C9-4C77-8BE5-8F7528E6396D}">
          <p14:sldIdLst>
            <p14:sldId id="449"/>
          </p14:sldIdLst>
        </p14:section>
      </p14:sectionLst>
    </p:ex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3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B00"/>
    <a:srgbClr val="2FA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A1D14-14FA-41B6-9A8B-5E6EA5FA65B2}" v="18" dt="2024-06-27T08:46:06.644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341" autoAdjust="0"/>
  </p:normalViewPr>
  <p:slideViewPr>
    <p:cSldViewPr snapToGrid="0" showGuides="1">
      <p:cViewPr varScale="1">
        <p:scale>
          <a:sx n="96" d="100"/>
          <a:sy n="96" d="100"/>
        </p:scale>
        <p:origin x="77" y="2688"/>
      </p:cViewPr>
      <p:guideLst>
        <p:guide pos="3841"/>
        <p:guide orient="horz" pos="3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008" y="168"/>
      </p:cViewPr>
      <p:guideLst>
        <p:guide orient="horz" pos="2880"/>
        <p:guide pos="2160"/>
      </p:guideLst>
    </p:cSldViewPr>
  </p:notesViewPr>
  <p:gridSpacing cx="936117" cy="93611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63" Type="http://schemas.openxmlformats.org/officeDocument/2006/relationships/font" Target="fonts/font20.fntdata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customXml" Target="../customXml/item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font" Target="fonts/font18.fntdata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gs" Target="tags/tag1.xml"/><Relationship Id="rId69" Type="http://schemas.microsoft.com/office/2016/11/relationships/changesInfo" Target="changesInfos/changesInfo1.xml"/><Relationship Id="rId8" Type="http://schemas.openxmlformats.org/officeDocument/2006/relationships/customXml" Target="../customXml/item8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customXml" Target="../customXml/item10.xml"/><Relationship Id="rId31" Type="http://schemas.openxmlformats.org/officeDocument/2006/relationships/slide" Target="slides/slide1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font" Target="fonts/font7.fntdata"/><Relationship Id="rId55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ssau, Joerg-Michael" userId="815c6378-99d5-441f-9d63-f3e22e4af691" providerId="ADAL" clId="{4CF05058-1B41-4F50-810C-952A72355C9E}"/>
    <pc:docChg chg="undo custSel addSld delSld modSld">
      <pc:chgData name="Grassau, Joerg-Michael" userId="815c6378-99d5-441f-9d63-f3e22e4af691" providerId="ADAL" clId="{4CF05058-1B41-4F50-810C-952A72355C9E}" dt="2024-06-06T06:16:25.099" v="114" actId="20577"/>
      <pc:docMkLst>
        <pc:docMk/>
      </pc:docMkLst>
      <pc:sldChg chg="del">
        <pc:chgData name="Grassau, Joerg-Michael" userId="815c6378-99d5-441f-9d63-f3e22e4af691" providerId="ADAL" clId="{4CF05058-1B41-4F50-810C-952A72355C9E}" dt="2024-06-06T04:39:46.034" v="14" actId="47"/>
        <pc:sldMkLst>
          <pc:docMk/>
          <pc:sldMk cId="14479760" sldId="256"/>
        </pc:sldMkLst>
      </pc:sldChg>
      <pc:sldChg chg="del">
        <pc:chgData name="Grassau, Joerg-Michael" userId="815c6378-99d5-441f-9d63-f3e22e4af691" providerId="ADAL" clId="{4CF05058-1B41-4F50-810C-952A72355C9E}" dt="2024-06-06T04:39:46.034" v="14" actId="47"/>
        <pc:sldMkLst>
          <pc:docMk/>
          <pc:sldMk cId="0" sldId="344"/>
        </pc:sldMkLst>
      </pc:sldChg>
      <pc:sldChg chg="del">
        <pc:chgData name="Grassau, Joerg-Michael" userId="815c6378-99d5-441f-9d63-f3e22e4af691" providerId="ADAL" clId="{4CF05058-1B41-4F50-810C-952A72355C9E}" dt="2024-06-06T04:39:49.281" v="15" actId="47"/>
        <pc:sldMkLst>
          <pc:docMk/>
          <pc:sldMk cId="3602749482" sldId="364"/>
        </pc:sldMkLst>
      </pc:sldChg>
      <pc:sldChg chg="delSp modSp mod">
        <pc:chgData name="Grassau, Joerg-Michael" userId="815c6378-99d5-441f-9d63-f3e22e4af691" providerId="ADAL" clId="{4CF05058-1B41-4F50-810C-952A72355C9E}" dt="2024-06-06T04:48:52.498" v="54" actId="207"/>
        <pc:sldMkLst>
          <pc:docMk/>
          <pc:sldMk cId="3316874168" sldId="402"/>
        </pc:sldMkLst>
        <pc:spChg chg="mod">
          <ac:chgData name="Grassau, Joerg-Michael" userId="815c6378-99d5-441f-9d63-f3e22e4af691" providerId="ADAL" clId="{4CF05058-1B41-4F50-810C-952A72355C9E}" dt="2024-06-06T04:38:42.407" v="11"/>
          <ac:spMkLst>
            <pc:docMk/>
            <pc:sldMk cId="3316874168" sldId="402"/>
            <ac:spMk id="3" creationId="{9E1171E2-38D8-8239-71E9-69DC21FF73B2}"/>
          </ac:spMkLst>
        </pc:spChg>
        <pc:spChg chg="del">
          <ac:chgData name="Grassau, Joerg-Michael" userId="815c6378-99d5-441f-9d63-f3e22e4af691" providerId="ADAL" clId="{4CF05058-1B41-4F50-810C-952A72355C9E}" dt="2024-06-06T04:38:46.875" v="12" actId="478"/>
          <ac:spMkLst>
            <pc:docMk/>
            <pc:sldMk cId="3316874168" sldId="402"/>
            <ac:spMk id="8" creationId="{80DF230B-0E63-B973-49FD-136265D25CED}"/>
          </ac:spMkLst>
        </pc:spChg>
        <pc:spChg chg="mod">
          <ac:chgData name="Grassau, Joerg-Michael" userId="815c6378-99d5-441f-9d63-f3e22e4af691" providerId="ADAL" clId="{4CF05058-1B41-4F50-810C-952A72355C9E}" dt="2024-06-06T04:48:52.498" v="54" actId="207"/>
          <ac:spMkLst>
            <pc:docMk/>
            <pc:sldMk cId="3316874168" sldId="402"/>
            <ac:spMk id="14" creationId="{134752C8-1E80-B141-5BC9-264FD3E5257B}"/>
          </ac:spMkLst>
        </pc:spChg>
      </pc:sldChg>
      <pc:sldChg chg="del">
        <pc:chgData name="Grassau, Joerg-Michael" userId="815c6378-99d5-441f-9d63-f3e22e4af691" providerId="ADAL" clId="{4CF05058-1B41-4F50-810C-952A72355C9E}" dt="2024-06-06T04:39:46.034" v="14" actId="47"/>
        <pc:sldMkLst>
          <pc:docMk/>
          <pc:sldMk cId="1506274014" sldId="452"/>
        </pc:sldMkLst>
      </pc:sldChg>
      <pc:sldChg chg="del">
        <pc:chgData name="Grassau, Joerg-Michael" userId="815c6378-99d5-441f-9d63-f3e22e4af691" providerId="ADAL" clId="{4CF05058-1B41-4F50-810C-952A72355C9E}" dt="2024-06-06T04:39:46.034" v="14" actId="47"/>
        <pc:sldMkLst>
          <pc:docMk/>
          <pc:sldMk cId="2360008853" sldId="454"/>
        </pc:sldMkLst>
      </pc:sldChg>
      <pc:sldChg chg="del">
        <pc:chgData name="Grassau, Joerg-Michael" userId="815c6378-99d5-441f-9d63-f3e22e4af691" providerId="ADAL" clId="{4CF05058-1B41-4F50-810C-952A72355C9E}" dt="2024-06-06T04:39:46.034" v="14" actId="47"/>
        <pc:sldMkLst>
          <pc:docMk/>
          <pc:sldMk cId="3871673910" sldId="2056"/>
        </pc:sldMkLst>
      </pc:sldChg>
      <pc:sldChg chg="del">
        <pc:chgData name="Grassau, Joerg-Michael" userId="815c6378-99d5-441f-9d63-f3e22e4af691" providerId="ADAL" clId="{4CF05058-1B41-4F50-810C-952A72355C9E}" dt="2024-06-06T04:39:46.034" v="14" actId="47"/>
        <pc:sldMkLst>
          <pc:docMk/>
          <pc:sldMk cId="1613651082" sldId="2057"/>
        </pc:sldMkLst>
      </pc:sldChg>
      <pc:sldChg chg="del">
        <pc:chgData name="Grassau, Joerg-Michael" userId="815c6378-99d5-441f-9d63-f3e22e4af691" providerId="ADAL" clId="{4CF05058-1B41-4F50-810C-952A72355C9E}" dt="2024-06-06T04:39:25.852" v="13" actId="47"/>
        <pc:sldMkLst>
          <pc:docMk/>
          <pc:sldMk cId="2931056785" sldId="2060"/>
        </pc:sldMkLst>
      </pc:sldChg>
      <pc:sldChg chg="modSp add mod">
        <pc:chgData name="Grassau, Joerg-Michael" userId="815c6378-99d5-441f-9d63-f3e22e4af691" providerId="ADAL" clId="{4CF05058-1B41-4F50-810C-952A72355C9E}" dt="2024-06-06T04:49:18.540" v="56" actId="207"/>
        <pc:sldMkLst>
          <pc:docMk/>
          <pc:sldMk cId="606725880" sldId="2147478301"/>
        </pc:sldMkLst>
        <pc:spChg chg="mod">
          <ac:chgData name="Grassau, Joerg-Michael" userId="815c6378-99d5-441f-9d63-f3e22e4af691" providerId="ADAL" clId="{4CF05058-1B41-4F50-810C-952A72355C9E}" dt="2024-06-06T04:49:18.540" v="56" actId="207"/>
          <ac:spMkLst>
            <pc:docMk/>
            <pc:sldMk cId="606725880" sldId="2147478301"/>
            <ac:spMk id="8" creationId="{FF6EFA63-1243-5795-D9EF-A766359E5A5A}"/>
          </ac:spMkLst>
        </pc:spChg>
        <pc:spChg chg="mod">
          <ac:chgData name="Grassau, Joerg-Michael" userId="815c6378-99d5-441f-9d63-f3e22e4af691" providerId="ADAL" clId="{4CF05058-1B41-4F50-810C-952A72355C9E}" dt="2024-06-06T04:49:18.540" v="56" actId="207"/>
          <ac:spMkLst>
            <pc:docMk/>
            <pc:sldMk cId="606725880" sldId="2147478301"/>
            <ac:spMk id="9" creationId="{393AEAD9-6E75-BF6C-5B26-C66B39938CED}"/>
          </ac:spMkLst>
        </pc:spChg>
        <pc:spChg chg="mod">
          <ac:chgData name="Grassau, Joerg-Michael" userId="815c6378-99d5-441f-9d63-f3e22e4af691" providerId="ADAL" clId="{4CF05058-1B41-4F50-810C-952A72355C9E}" dt="2024-06-06T04:49:18.540" v="56" actId="207"/>
          <ac:spMkLst>
            <pc:docMk/>
            <pc:sldMk cId="606725880" sldId="2147478301"/>
            <ac:spMk id="10" creationId="{87BF578A-9D38-775D-5AE1-E9D09E2BCD18}"/>
          </ac:spMkLst>
        </pc:spChg>
        <pc:spChg chg="mod">
          <ac:chgData name="Grassau, Joerg-Michael" userId="815c6378-99d5-441f-9d63-f3e22e4af691" providerId="ADAL" clId="{4CF05058-1B41-4F50-810C-952A72355C9E}" dt="2024-06-06T04:49:09.105" v="55" actId="207"/>
          <ac:spMkLst>
            <pc:docMk/>
            <pc:sldMk cId="606725880" sldId="2147478301"/>
            <ac:spMk id="12" creationId="{B43FB1E2-2A51-9E49-96FF-CCFD6C6CA0D7}"/>
          </ac:spMkLst>
        </pc:spChg>
        <pc:spChg chg="mod">
          <ac:chgData name="Grassau, Joerg-Michael" userId="815c6378-99d5-441f-9d63-f3e22e4af691" providerId="ADAL" clId="{4CF05058-1B41-4F50-810C-952A72355C9E}" dt="2024-06-06T04:49:09.105" v="55" actId="207"/>
          <ac:spMkLst>
            <pc:docMk/>
            <pc:sldMk cId="606725880" sldId="2147478301"/>
            <ac:spMk id="14" creationId="{B82E6658-9C8D-9E40-AD14-587B6DD2FBCA}"/>
          </ac:spMkLst>
        </pc:spChg>
        <pc:spChg chg="mod">
          <ac:chgData name="Grassau, Joerg-Michael" userId="815c6378-99d5-441f-9d63-f3e22e4af691" providerId="ADAL" clId="{4CF05058-1B41-4F50-810C-952A72355C9E}" dt="2024-06-06T04:49:09.105" v="55" actId="207"/>
          <ac:spMkLst>
            <pc:docMk/>
            <pc:sldMk cId="606725880" sldId="2147478301"/>
            <ac:spMk id="16" creationId="{A1496345-2F8A-D948-9469-CCB5FC32DBEF}"/>
          </ac:spMkLst>
        </pc:spChg>
        <pc:spChg chg="mod">
          <ac:chgData name="Grassau, Joerg-Michael" userId="815c6378-99d5-441f-9d63-f3e22e4af691" providerId="ADAL" clId="{4CF05058-1B41-4F50-810C-952A72355C9E}" dt="2024-06-06T04:49:09.105" v="55" actId="207"/>
          <ac:spMkLst>
            <pc:docMk/>
            <pc:sldMk cId="606725880" sldId="2147478301"/>
            <ac:spMk id="18" creationId="{1EFD6AC7-C294-6041-BE2C-C46605501EC3}"/>
          </ac:spMkLst>
        </pc:spChg>
      </pc:sldChg>
      <pc:sldChg chg="modSp add mod">
        <pc:chgData name="Grassau, Joerg-Michael" userId="815c6378-99d5-441f-9d63-f3e22e4af691" providerId="ADAL" clId="{4CF05058-1B41-4F50-810C-952A72355C9E}" dt="2024-06-06T04:51:07.476" v="72" actId="113"/>
        <pc:sldMkLst>
          <pc:docMk/>
          <pc:sldMk cId="745065457" sldId="2147478302"/>
        </pc:sldMkLst>
        <pc:spChg chg="mod">
          <ac:chgData name="Grassau, Joerg-Michael" userId="815c6378-99d5-441f-9d63-f3e22e4af691" providerId="ADAL" clId="{4CF05058-1B41-4F50-810C-952A72355C9E}" dt="2024-06-06T04:51:07.476" v="72" actId="113"/>
          <ac:spMkLst>
            <pc:docMk/>
            <pc:sldMk cId="745065457" sldId="2147478302"/>
            <ac:spMk id="2" creationId="{F03869BB-EA14-36A9-E1BE-FE8124671498}"/>
          </ac:spMkLst>
        </pc:spChg>
      </pc:sldChg>
      <pc:sldChg chg="modSp add del mod">
        <pc:chgData name="Grassau, Joerg-Michael" userId="815c6378-99d5-441f-9d63-f3e22e4af691" providerId="ADAL" clId="{4CF05058-1B41-4F50-810C-952A72355C9E}" dt="2024-06-06T04:49:28.663" v="59" actId="207"/>
        <pc:sldMkLst>
          <pc:docMk/>
          <pc:sldMk cId="2569522649" sldId="2147478303"/>
        </pc:sldMkLst>
        <pc:spChg chg="mod">
          <ac:chgData name="Grassau, Joerg-Michael" userId="815c6378-99d5-441f-9d63-f3e22e4af691" providerId="ADAL" clId="{4CF05058-1B41-4F50-810C-952A72355C9E}" dt="2024-06-06T04:49:28.663" v="59" actId="207"/>
          <ac:spMkLst>
            <pc:docMk/>
            <pc:sldMk cId="2569522649" sldId="2147478303"/>
            <ac:spMk id="2" creationId="{E69FB28B-5B8C-2493-395D-DE7FEBE533FB}"/>
          </ac:spMkLst>
        </pc:spChg>
        <pc:spChg chg="mod">
          <ac:chgData name="Grassau, Joerg-Michael" userId="815c6378-99d5-441f-9d63-f3e22e4af691" providerId="ADAL" clId="{4CF05058-1B41-4F50-810C-952A72355C9E}" dt="2024-06-06T04:49:26.458" v="58" actId="207"/>
          <ac:spMkLst>
            <pc:docMk/>
            <pc:sldMk cId="2569522649" sldId="2147478303"/>
            <ac:spMk id="3" creationId="{88CEBCBD-46CE-C75D-9125-7DF866FF7590}"/>
          </ac:spMkLst>
        </pc:spChg>
      </pc:sldChg>
      <pc:sldChg chg="modSp add mod">
        <pc:chgData name="Grassau, Joerg-Michael" userId="815c6378-99d5-441f-9d63-f3e22e4af691" providerId="ADAL" clId="{4CF05058-1B41-4F50-810C-952A72355C9E}" dt="2024-06-06T04:49:32.222" v="60" actId="207"/>
        <pc:sldMkLst>
          <pc:docMk/>
          <pc:sldMk cId="2445093367" sldId="2147478304"/>
        </pc:sldMkLst>
        <pc:spChg chg="mod">
          <ac:chgData name="Grassau, Joerg-Michael" userId="815c6378-99d5-441f-9d63-f3e22e4af691" providerId="ADAL" clId="{4CF05058-1B41-4F50-810C-952A72355C9E}" dt="2024-06-06T04:49:32.222" v="60" actId="207"/>
          <ac:spMkLst>
            <pc:docMk/>
            <pc:sldMk cId="2445093367" sldId="2147478304"/>
            <ac:spMk id="17" creationId="{1BEF716C-E4A3-4EEA-B951-A0B236DB5F8F}"/>
          </ac:spMkLst>
        </pc:spChg>
        <pc:spChg chg="mod">
          <ac:chgData name="Grassau, Joerg-Michael" userId="815c6378-99d5-441f-9d63-f3e22e4af691" providerId="ADAL" clId="{4CF05058-1B41-4F50-810C-952A72355C9E}" dt="2024-06-06T04:41:57.484" v="26" actId="207"/>
          <ac:spMkLst>
            <pc:docMk/>
            <pc:sldMk cId="2445093367" sldId="2147478304"/>
            <ac:spMk id="24579" creationId="{C6880B0D-18EA-4C2D-BCF3-124C3623226A}"/>
          </ac:spMkLst>
        </pc:spChg>
      </pc:sldChg>
      <pc:sldChg chg="modSp add mod">
        <pc:chgData name="Grassau, Joerg-Michael" userId="815c6378-99d5-441f-9d63-f3e22e4af691" providerId="ADAL" clId="{4CF05058-1B41-4F50-810C-952A72355C9E}" dt="2024-06-06T04:42:10.210" v="27" actId="207"/>
        <pc:sldMkLst>
          <pc:docMk/>
          <pc:sldMk cId="1990907384" sldId="2147478305"/>
        </pc:sldMkLst>
        <pc:spChg chg="mod">
          <ac:chgData name="Grassau, Joerg-Michael" userId="815c6378-99d5-441f-9d63-f3e22e4af691" providerId="ADAL" clId="{4CF05058-1B41-4F50-810C-952A72355C9E}" dt="2024-06-06T04:42:10.210" v="27" actId="207"/>
          <ac:spMkLst>
            <pc:docMk/>
            <pc:sldMk cId="1990907384" sldId="2147478305"/>
            <ac:spMk id="2" creationId="{1D5179B2-A9D7-37AE-FE73-94D9E0DE0DBA}"/>
          </ac:spMkLst>
        </pc:spChg>
      </pc:sldChg>
      <pc:sldChg chg="modSp add mod">
        <pc:chgData name="Grassau, Joerg-Michael" userId="815c6378-99d5-441f-9d63-f3e22e4af691" providerId="ADAL" clId="{4CF05058-1B41-4F50-810C-952A72355C9E}" dt="2024-06-06T04:49:39.837" v="61" actId="207"/>
        <pc:sldMkLst>
          <pc:docMk/>
          <pc:sldMk cId="3470492436" sldId="2147478306"/>
        </pc:sldMkLst>
        <pc:spChg chg="mod">
          <ac:chgData name="Grassau, Joerg-Michael" userId="815c6378-99d5-441f-9d63-f3e22e4af691" providerId="ADAL" clId="{4CF05058-1B41-4F50-810C-952A72355C9E}" dt="2024-06-06T04:49:39.837" v="61" actId="207"/>
          <ac:spMkLst>
            <pc:docMk/>
            <pc:sldMk cId="3470492436" sldId="2147478306"/>
            <ac:spMk id="2" creationId="{F03869BB-EA14-36A9-E1BE-FE8124671498}"/>
          </ac:spMkLst>
        </pc:spChg>
      </pc:sldChg>
      <pc:sldChg chg="modSp add mod modAnim">
        <pc:chgData name="Grassau, Joerg-Michael" userId="815c6378-99d5-441f-9d63-f3e22e4af691" providerId="ADAL" clId="{4CF05058-1B41-4F50-810C-952A72355C9E}" dt="2024-06-06T05:06:30.509" v="98"/>
        <pc:sldMkLst>
          <pc:docMk/>
          <pc:sldMk cId="262668798" sldId="2147478307"/>
        </pc:sldMkLst>
        <pc:spChg chg="mod">
          <ac:chgData name="Grassau, Joerg-Michael" userId="815c6378-99d5-441f-9d63-f3e22e4af691" providerId="ADAL" clId="{4CF05058-1B41-4F50-810C-952A72355C9E}" dt="2024-06-06T04:49:45.750" v="62" actId="207"/>
          <ac:spMkLst>
            <pc:docMk/>
            <pc:sldMk cId="262668798" sldId="2147478307"/>
            <ac:spMk id="2" creationId="{E69FB28B-5B8C-2493-395D-DE7FEBE533FB}"/>
          </ac:spMkLst>
        </pc:spChg>
        <pc:spChg chg="mod">
          <ac:chgData name="Grassau, Joerg-Michael" userId="815c6378-99d5-441f-9d63-f3e22e4af691" providerId="ADAL" clId="{4CF05058-1B41-4F50-810C-952A72355C9E}" dt="2024-06-06T04:42:28.141" v="28" actId="207"/>
          <ac:spMkLst>
            <pc:docMk/>
            <pc:sldMk cId="262668798" sldId="2147478307"/>
            <ac:spMk id="5" creationId="{9A670A6D-AB2B-C190-5234-7AF7A479E27A}"/>
          </ac:spMkLst>
        </pc:spChg>
      </pc:sldChg>
      <pc:sldChg chg="modSp add mod">
        <pc:chgData name="Grassau, Joerg-Michael" userId="815c6378-99d5-441f-9d63-f3e22e4af691" providerId="ADAL" clId="{4CF05058-1B41-4F50-810C-952A72355C9E}" dt="2024-06-06T06:16:25.099" v="114" actId="20577"/>
        <pc:sldMkLst>
          <pc:docMk/>
          <pc:sldMk cId="1042868114" sldId="2147478308"/>
        </pc:sldMkLst>
        <pc:spChg chg="mod">
          <ac:chgData name="Grassau, Joerg-Michael" userId="815c6378-99d5-441f-9d63-f3e22e4af691" providerId="ADAL" clId="{4CF05058-1B41-4F50-810C-952A72355C9E}" dt="2024-06-06T04:49:49.403" v="63" actId="207"/>
          <ac:spMkLst>
            <pc:docMk/>
            <pc:sldMk cId="1042868114" sldId="2147478308"/>
            <ac:spMk id="17" creationId="{1BEF716C-E4A3-4EEA-B951-A0B236DB5F8F}"/>
          </ac:spMkLst>
        </pc:spChg>
        <pc:spChg chg="mod">
          <ac:chgData name="Grassau, Joerg-Michael" userId="815c6378-99d5-441f-9d63-f3e22e4af691" providerId="ADAL" clId="{4CF05058-1B41-4F50-810C-952A72355C9E}" dt="2024-06-06T06:16:25.099" v="114" actId="20577"/>
          <ac:spMkLst>
            <pc:docMk/>
            <pc:sldMk cId="1042868114" sldId="2147478308"/>
            <ac:spMk id="24579" creationId="{C6880B0D-18EA-4C2D-BCF3-124C3623226A}"/>
          </ac:spMkLst>
        </pc:spChg>
      </pc:sldChg>
      <pc:sldChg chg="modSp add mod">
        <pc:chgData name="Grassau, Joerg-Michael" userId="815c6378-99d5-441f-9d63-f3e22e4af691" providerId="ADAL" clId="{4CF05058-1B41-4F50-810C-952A72355C9E}" dt="2024-06-06T04:49:52.931" v="64" actId="207"/>
        <pc:sldMkLst>
          <pc:docMk/>
          <pc:sldMk cId="626857538" sldId="2147478309"/>
        </pc:sldMkLst>
        <pc:spChg chg="mod">
          <ac:chgData name="Grassau, Joerg-Michael" userId="815c6378-99d5-441f-9d63-f3e22e4af691" providerId="ADAL" clId="{4CF05058-1B41-4F50-810C-952A72355C9E}" dt="2024-06-06T04:49:52.931" v="64" actId="207"/>
          <ac:spMkLst>
            <pc:docMk/>
            <pc:sldMk cId="626857538" sldId="2147478309"/>
            <ac:spMk id="2" creationId="{F03869BB-EA14-36A9-E1BE-FE8124671498}"/>
          </ac:spMkLst>
        </pc:spChg>
      </pc:sldChg>
      <pc:sldChg chg="modSp add mod">
        <pc:chgData name="Grassau, Joerg-Michael" userId="815c6378-99d5-441f-9d63-f3e22e4af691" providerId="ADAL" clId="{4CF05058-1B41-4F50-810C-952A72355C9E}" dt="2024-06-06T04:49:56.027" v="65" actId="207"/>
        <pc:sldMkLst>
          <pc:docMk/>
          <pc:sldMk cId="3572888783" sldId="2147478310"/>
        </pc:sldMkLst>
        <pc:spChg chg="mod">
          <ac:chgData name="Grassau, Joerg-Michael" userId="815c6378-99d5-441f-9d63-f3e22e4af691" providerId="ADAL" clId="{4CF05058-1B41-4F50-810C-952A72355C9E}" dt="2024-06-06T04:49:56.027" v="65" actId="207"/>
          <ac:spMkLst>
            <pc:docMk/>
            <pc:sldMk cId="3572888783" sldId="2147478310"/>
            <ac:spMk id="2" creationId="{F03869BB-EA14-36A9-E1BE-FE8124671498}"/>
          </ac:spMkLst>
        </pc:spChg>
      </pc:sldChg>
      <pc:sldChg chg="modSp add mod">
        <pc:chgData name="Grassau, Joerg-Michael" userId="815c6378-99d5-441f-9d63-f3e22e4af691" providerId="ADAL" clId="{4CF05058-1B41-4F50-810C-952A72355C9E}" dt="2024-06-06T04:49:59.931" v="66" actId="207"/>
        <pc:sldMkLst>
          <pc:docMk/>
          <pc:sldMk cId="1629873415" sldId="2147478311"/>
        </pc:sldMkLst>
        <pc:spChg chg="mod">
          <ac:chgData name="Grassau, Joerg-Michael" userId="815c6378-99d5-441f-9d63-f3e22e4af691" providerId="ADAL" clId="{4CF05058-1B41-4F50-810C-952A72355C9E}" dt="2024-06-06T04:49:59.931" v="66" actId="207"/>
          <ac:spMkLst>
            <pc:docMk/>
            <pc:sldMk cId="1629873415" sldId="2147478311"/>
            <ac:spMk id="2" creationId="{F03869BB-EA14-36A9-E1BE-FE8124671498}"/>
          </ac:spMkLst>
        </pc:spChg>
      </pc:sldChg>
      <pc:sldChg chg="addSp delSp modSp add mod delAnim modAnim">
        <pc:chgData name="Grassau, Joerg-Michael" userId="815c6378-99d5-441f-9d63-f3e22e4af691" providerId="ADAL" clId="{4CF05058-1B41-4F50-810C-952A72355C9E}" dt="2024-06-06T04:58:43.675" v="80"/>
        <pc:sldMkLst>
          <pc:docMk/>
          <pc:sldMk cId="60229647" sldId="2147478312"/>
        </pc:sldMkLst>
        <pc:spChg chg="mod">
          <ac:chgData name="Grassau, Joerg-Michael" userId="815c6378-99d5-441f-9d63-f3e22e4af691" providerId="ADAL" clId="{4CF05058-1B41-4F50-810C-952A72355C9E}" dt="2024-06-06T04:43:35.325" v="36" actId="207"/>
          <ac:spMkLst>
            <pc:docMk/>
            <pc:sldMk cId="60229647" sldId="2147478312"/>
            <ac:spMk id="7" creationId="{ED30A28D-766B-2F2E-F8DB-9CB21ADADE45}"/>
          </ac:spMkLst>
        </pc:spChg>
        <pc:picChg chg="add mod ord">
          <ac:chgData name="Grassau, Joerg-Michael" userId="815c6378-99d5-441f-9d63-f3e22e4af691" providerId="ADAL" clId="{4CF05058-1B41-4F50-810C-952A72355C9E}" dt="2024-06-06T04:58:11.144" v="77" actId="167"/>
          <ac:picMkLst>
            <pc:docMk/>
            <pc:sldMk cId="60229647" sldId="2147478312"/>
            <ac:picMk id="6" creationId="{0B117F60-5B1C-81D8-F1A1-3E3AF4637B83}"/>
          </ac:picMkLst>
        </pc:picChg>
        <pc:picChg chg="del">
          <ac:chgData name="Grassau, Joerg-Michael" userId="815c6378-99d5-441f-9d63-f3e22e4af691" providerId="ADAL" clId="{4CF05058-1B41-4F50-810C-952A72355C9E}" dt="2024-06-06T04:58:12.318" v="78" actId="478"/>
          <ac:picMkLst>
            <pc:docMk/>
            <pc:sldMk cId="60229647" sldId="2147478312"/>
            <ac:picMk id="11" creationId="{B35C02CF-ED7D-1F39-9B3D-043C10549F86}"/>
          </ac:picMkLst>
        </pc:picChg>
      </pc:sldChg>
      <pc:sldChg chg="modSp add mod">
        <pc:chgData name="Grassau, Joerg-Michael" userId="815c6378-99d5-441f-9d63-f3e22e4af691" providerId="ADAL" clId="{4CF05058-1B41-4F50-810C-952A72355C9E}" dt="2024-06-06T04:50:06.238" v="67" actId="207"/>
        <pc:sldMkLst>
          <pc:docMk/>
          <pc:sldMk cId="1164525431" sldId="2147478313"/>
        </pc:sldMkLst>
        <pc:spChg chg="mod">
          <ac:chgData name="Grassau, Joerg-Michael" userId="815c6378-99d5-441f-9d63-f3e22e4af691" providerId="ADAL" clId="{4CF05058-1B41-4F50-810C-952A72355C9E}" dt="2024-06-06T04:50:06.238" v="67" actId="207"/>
          <ac:spMkLst>
            <pc:docMk/>
            <pc:sldMk cId="1164525431" sldId="2147478313"/>
            <ac:spMk id="2" creationId="{F03869BB-EA14-36A9-E1BE-FE8124671498}"/>
          </ac:spMkLst>
        </pc:spChg>
      </pc:sldChg>
      <pc:sldChg chg="modSp add mod modAnim">
        <pc:chgData name="Grassau, Joerg-Michael" userId="815c6378-99d5-441f-9d63-f3e22e4af691" providerId="ADAL" clId="{4CF05058-1B41-4F50-810C-952A72355C9E}" dt="2024-06-06T05:07:23.586" v="106" actId="6549"/>
        <pc:sldMkLst>
          <pc:docMk/>
          <pc:sldMk cId="3254782239" sldId="2147478315"/>
        </pc:sldMkLst>
        <pc:spChg chg="mod">
          <ac:chgData name="Grassau, Joerg-Michael" userId="815c6378-99d5-441f-9d63-f3e22e4af691" providerId="ADAL" clId="{4CF05058-1B41-4F50-810C-952A72355C9E}" dt="2024-06-06T04:43:52.620" v="37" actId="207"/>
          <ac:spMkLst>
            <pc:docMk/>
            <pc:sldMk cId="3254782239" sldId="2147478315"/>
            <ac:spMk id="2" creationId="{E34C55C1-3E74-CA39-1DD1-80A570A2DEB2}"/>
          </ac:spMkLst>
        </pc:spChg>
        <pc:spChg chg="mod">
          <ac:chgData name="Grassau, Joerg-Michael" userId="815c6378-99d5-441f-9d63-f3e22e4af691" providerId="ADAL" clId="{4CF05058-1B41-4F50-810C-952A72355C9E}" dt="2024-06-06T04:45:26.971" v="44" actId="208"/>
          <ac:spMkLst>
            <pc:docMk/>
            <pc:sldMk cId="3254782239" sldId="2147478315"/>
            <ac:spMk id="9" creationId="{C7FDB81E-3D8D-E5A7-A1B9-0282AE5E2C01}"/>
          </ac:spMkLst>
        </pc:spChg>
        <pc:spChg chg="mod">
          <ac:chgData name="Grassau, Joerg-Michael" userId="815c6378-99d5-441f-9d63-f3e22e4af691" providerId="ADAL" clId="{4CF05058-1B41-4F50-810C-952A72355C9E}" dt="2024-06-06T05:07:23.586" v="106" actId="6549"/>
          <ac:spMkLst>
            <pc:docMk/>
            <pc:sldMk cId="3254782239" sldId="2147478315"/>
            <ac:spMk id="15" creationId="{322C0DD7-5B6A-2158-BFBC-CB9D86D5AA89}"/>
          </ac:spMkLst>
        </pc:spChg>
        <pc:spChg chg="mod">
          <ac:chgData name="Grassau, Joerg-Michael" userId="815c6378-99d5-441f-9d63-f3e22e4af691" providerId="ADAL" clId="{4CF05058-1B41-4F50-810C-952A72355C9E}" dt="2024-06-06T04:45:26.971" v="44" actId="208"/>
          <ac:spMkLst>
            <pc:docMk/>
            <pc:sldMk cId="3254782239" sldId="2147478315"/>
            <ac:spMk id="17" creationId="{85F1C283-B7E9-952E-7D49-E12A4F555B25}"/>
          </ac:spMkLst>
        </pc:spChg>
      </pc:sldChg>
      <pc:sldChg chg="modSp add del mod modShow">
        <pc:chgData name="Grassau, Joerg-Michael" userId="815c6378-99d5-441f-9d63-f3e22e4af691" providerId="ADAL" clId="{4CF05058-1B41-4F50-810C-952A72355C9E}" dt="2024-06-06T05:08:44.279" v="113" actId="20577"/>
        <pc:sldMkLst>
          <pc:docMk/>
          <pc:sldMk cId="2535312391" sldId="2147478317"/>
        </pc:sldMkLst>
        <pc:spChg chg="mod">
          <ac:chgData name="Grassau, Joerg-Michael" userId="815c6378-99d5-441f-9d63-f3e22e4af691" providerId="ADAL" clId="{4CF05058-1B41-4F50-810C-952A72355C9E}" dt="2024-06-06T05:02:07.494" v="86" actId="207"/>
          <ac:spMkLst>
            <pc:docMk/>
            <pc:sldMk cId="2535312391" sldId="2147478317"/>
            <ac:spMk id="2" creationId="{E69FB28B-5B8C-2493-395D-DE7FEBE533FB}"/>
          </ac:spMkLst>
        </pc:spChg>
        <pc:spChg chg="mod">
          <ac:chgData name="Grassau, Joerg-Michael" userId="815c6378-99d5-441f-9d63-f3e22e4af691" providerId="ADAL" clId="{4CF05058-1B41-4F50-810C-952A72355C9E}" dt="2024-06-06T05:08:44.279" v="113" actId="20577"/>
          <ac:spMkLst>
            <pc:docMk/>
            <pc:sldMk cId="2535312391" sldId="2147478317"/>
            <ac:spMk id="5" creationId="{9A670A6D-AB2B-C190-5234-7AF7A479E27A}"/>
          </ac:spMkLst>
        </pc:spChg>
      </pc:sldChg>
      <pc:sldChg chg="addSp delSp modSp add mod modAnim">
        <pc:chgData name="Grassau, Joerg-Michael" userId="815c6378-99d5-441f-9d63-f3e22e4af691" providerId="ADAL" clId="{4CF05058-1B41-4F50-810C-952A72355C9E}" dt="2024-06-06T05:03:45.719" v="93" actId="478"/>
        <pc:sldMkLst>
          <pc:docMk/>
          <pc:sldMk cId="679094129" sldId="2147478318"/>
        </pc:sldMkLst>
        <pc:spChg chg="mod">
          <ac:chgData name="Grassau, Joerg-Michael" userId="815c6378-99d5-441f-9d63-f3e22e4af691" providerId="ADAL" clId="{4CF05058-1B41-4F50-810C-952A72355C9E}" dt="2024-06-06T04:50:36.267" v="70" actId="207"/>
          <ac:spMkLst>
            <pc:docMk/>
            <pc:sldMk cId="679094129" sldId="2147478318"/>
            <ac:spMk id="2" creationId="{C0CBD835-5856-74D6-9A15-A79995F658E7}"/>
          </ac:spMkLst>
        </pc:spChg>
        <pc:spChg chg="mod">
          <ac:chgData name="Grassau, Joerg-Michael" userId="815c6378-99d5-441f-9d63-f3e22e4af691" providerId="ADAL" clId="{4CF05058-1B41-4F50-810C-952A72355C9E}" dt="2024-06-06T04:46:31.121" v="49" actId="207"/>
          <ac:spMkLst>
            <pc:docMk/>
            <pc:sldMk cId="679094129" sldId="2147478318"/>
            <ac:spMk id="3" creationId="{F647D9F5-6104-8B8D-105B-C1C28AD4B6F7}"/>
          </ac:spMkLst>
        </pc:spChg>
        <pc:picChg chg="add del">
          <ac:chgData name="Grassau, Joerg-Michael" userId="815c6378-99d5-441f-9d63-f3e22e4af691" providerId="ADAL" clId="{4CF05058-1B41-4F50-810C-952A72355C9E}" dt="2024-06-06T05:03:11.718" v="90" actId="478"/>
          <ac:picMkLst>
            <pc:docMk/>
            <pc:sldMk cId="679094129" sldId="2147478318"/>
            <ac:picMk id="5" creationId="{59A12F53-B12A-9115-9B54-C812883F7976}"/>
          </ac:picMkLst>
        </pc:picChg>
        <pc:picChg chg="add del mod">
          <ac:chgData name="Grassau, Joerg-Michael" userId="815c6378-99d5-441f-9d63-f3e22e4af691" providerId="ADAL" clId="{4CF05058-1B41-4F50-810C-952A72355C9E}" dt="2024-06-06T05:03:45.719" v="93" actId="478"/>
          <ac:picMkLst>
            <pc:docMk/>
            <pc:sldMk cId="679094129" sldId="2147478318"/>
            <ac:picMk id="10" creationId="{7C7B8DFD-FAF6-2AEC-834F-39AC8461B929}"/>
          </ac:picMkLst>
        </pc:picChg>
      </pc:sldChg>
      <pc:sldChg chg="modSp add mod">
        <pc:chgData name="Grassau, Joerg-Michael" userId="815c6378-99d5-441f-9d63-f3e22e4af691" providerId="ADAL" clId="{4CF05058-1B41-4F50-810C-952A72355C9E}" dt="2024-06-06T05:04:44.061" v="96" actId="6549"/>
        <pc:sldMkLst>
          <pc:docMk/>
          <pc:sldMk cId="3042921119" sldId="2147478319"/>
        </pc:sldMkLst>
        <pc:spChg chg="mod">
          <ac:chgData name="Grassau, Joerg-Michael" userId="815c6378-99d5-441f-9d63-f3e22e4af691" providerId="ADAL" clId="{4CF05058-1B41-4F50-810C-952A72355C9E}" dt="2024-06-06T05:04:44.061" v="96" actId="6549"/>
          <ac:spMkLst>
            <pc:docMk/>
            <pc:sldMk cId="3042921119" sldId="2147478319"/>
            <ac:spMk id="2" creationId="{5389130B-4611-1F52-3732-097068C1193E}"/>
          </ac:spMkLst>
        </pc:spChg>
      </pc:sldChg>
      <pc:sldChg chg="add">
        <pc:chgData name="Grassau, Joerg-Michael" userId="815c6378-99d5-441f-9d63-f3e22e4af691" providerId="ADAL" clId="{4CF05058-1B41-4F50-810C-952A72355C9E}" dt="2024-06-06T04:40:42.534" v="22"/>
        <pc:sldMkLst>
          <pc:docMk/>
          <pc:sldMk cId="3275202970" sldId="2147478320"/>
        </pc:sldMkLst>
      </pc:sldChg>
      <pc:sldChg chg="modSp add mod">
        <pc:chgData name="Grassau, Joerg-Michael" userId="815c6378-99d5-441f-9d63-f3e22e4af691" providerId="ADAL" clId="{4CF05058-1B41-4F50-810C-952A72355C9E}" dt="2024-06-06T04:50:29.880" v="69" actId="208"/>
        <pc:sldMkLst>
          <pc:docMk/>
          <pc:sldMk cId="3569923148" sldId="2147478322"/>
        </pc:sldMkLst>
        <pc:spChg chg="mod">
          <ac:chgData name="Grassau, Joerg-Michael" userId="815c6378-99d5-441f-9d63-f3e22e4af691" providerId="ADAL" clId="{4CF05058-1B41-4F50-810C-952A72355C9E}" dt="2024-06-06T04:50:19.499" v="68" actId="207"/>
          <ac:spMkLst>
            <pc:docMk/>
            <pc:sldMk cId="3569923148" sldId="2147478322"/>
            <ac:spMk id="2" creationId="{C8F7F23F-612D-5BF0-6EFD-E21EC18F92FD}"/>
          </ac:spMkLst>
        </pc:spChg>
        <pc:spChg chg="mod">
          <ac:chgData name="Grassau, Joerg-Michael" userId="815c6378-99d5-441f-9d63-f3e22e4af691" providerId="ADAL" clId="{4CF05058-1B41-4F50-810C-952A72355C9E}" dt="2024-06-06T04:50:29.880" v="69" actId="208"/>
          <ac:spMkLst>
            <pc:docMk/>
            <pc:sldMk cId="3569923148" sldId="2147478322"/>
            <ac:spMk id="10" creationId="{380AF214-DA6E-B255-0ECE-090BABBD369B}"/>
          </ac:spMkLst>
        </pc:spChg>
        <pc:spChg chg="mod">
          <ac:chgData name="Grassau, Joerg-Michael" userId="815c6378-99d5-441f-9d63-f3e22e4af691" providerId="ADAL" clId="{4CF05058-1B41-4F50-810C-952A72355C9E}" dt="2024-06-06T04:45:02.639" v="42" actId="207"/>
          <ac:spMkLst>
            <pc:docMk/>
            <pc:sldMk cId="3569923148" sldId="2147478322"/>
            <ac:spMk id="11" creationId="{48D12BB8-1D06-5A67-1EAE-6C82A0136EB2}"/>
          </ac:spMkLst>
        </pc:spChg>
        <pc:spChg chg="mod">
          <ac:chgData name="Grassau, Joerg-Michael" userId="815c6378-99d5-441f-9d63-f3e22e4af691" providerId="ADAL" clId="{4CF05058-1B41-4F50-810C-952A72355C9E}" dt="2024-06-06T04:45:15.160" v="43" actId="208"/>
          <ac:spMkLst>
            <pc:docMk/>
            <pc:sldMk cId="3569923148" sldId="2147478322"/>
            <ac:spMk id="16" creationId="{D4C63B5D-8F0E-7D35-3891-127C26BAEC4E}"/>
          </ac:spMkLst>
        </pc:spChg>
        <pc:spChg chg="mod">
          <ac:chgData name="Grassau, Joerg-Michael" userId="815c6378-99d5-441f-9d63-f3e22e4af691" providerId="ADAL" clId="{4CF05058-1B41-4F50-810C-952A72355C9E}" dt="2024-06-06T04:44:21.614" v="39" actId="207"/>
          <ac:spMkLst>
            <pc:docMk/>
            <pc:sldMk cId="3569923148" sldId="2147478322"/>
            <ac:spMk id="19" creationId="{D5D01040-17BC-9521-AA0C-BC0D1FC49F83}"/>
          </ac:spMkLst>
        </pc:spChg>
        <pc:spChg chg="mod">
          <ac:chgData name="Grassau, Joerg-Michael" userId="815c6378-99d5-441f-9d63-f3e22e4af691" providerId="ADAL" clId="{4CF05058-1B41-4F50-810C-952A72355C9E}" dt="2024-06-06T04:45:47.662" v="47" actId="208"/>
          <ac:spMkLst>
            <pc:docMk/>
            <pc:sldMk cId="3569923148" sldId="2147478322"/>
            <ac:spMk id="20" creationId="{5B3E5795-DE51-D75D-4675-6C4F365E05D2}"/>
          </ac:spMkLst>
        </pc:spChg>
      </pc:sldChg>
      <pc:sldMasterChg chg="delSldLayout">
        <pc:chgData name="Grassau, Joerg-Michael" userId="815c6378-99d5-441f-9d63-f3e22e4af691" providerId="ADAL" clId="{4CF05058-1B41-4F50-810C-952A72355C9E}" dt="2024-06-06T04:39:46.034" v="14" actId="47"/>
        <pc:sldMasterMkLst>
          <pc:docMk/>
          <pc:sldMasterMk cId="3408294523" sldId="2147483733"/>
        </pc:sldMasterMkLst>
        <pc:sldLayoutChg chg="del">
          <pc:chgData name="Grassau, Joerg-Michael" userId="815c6378-99d5-441f-9d63-f3e22e4af691" providerId="ADAL" clId="{4CF05058-1B41-4F50-810C-952A72355C9E}" dt="2024-06-06T04:39:46.034" v="14" actId="47"/>
          <pc:sldLayoutMkLst>
            <pc:docMk/>
            <pc:sldMasterMk cId="3408294523" sldId="2147483733"/>
            <pc:sldLayoutMk cId="47457010" sldId="2147483784"/>
          </pc:sldLayoutMkLst>
        </pc:sldLayoutChg>
      </pc:sldMasterChg>
    </pc:docChg>
  </pc:docChgLst>
  <pc:docChgLst>
    <pc:chgData name="Grassau, Joerg-Michael" userId="815c6378-99d5-441f-9d63-f3e22e4af691" providerId="ADAL" clId="{45DA1D14-14FA-41B6-9A8B-5E6EA5FA65B2}"/>
    <pc:docChg chg="undo custSel addSld delSld modSld addSection delSection modSection">
      <pc:chgData name="Grassau, Joerg-Michael" userId="815c6378-99d5-441f-9d63-f3e22e4af691" providerId="ADAL" clId="{45DA1D14-14FA-41B6-9A8B-5E6EA5FA65B2}" dt="2024-06-27T08:47:33.631" v="109" actId="17851"/>
      <pc:docMkLst>
        <pc:docMk/>
      </pc:docMkLst>
      <pc:sldChg chg="modSp mod">
        <pc:chgData name="Grassau, Joerg-Michael" userId="815c6378-99d5-441f-9d63-f3e22e4af691" providerId="ADAL" clId="{45DA1D14-14FA-41B6-9A8B-5E6EA5FA65B2}" dt="2024-06-27T08:32:14.200" v="58" actId="20577"/>
        <pc:sldMkLst>
          <pc:docMk/>
          <pc:sldMk cId="3054814391" sldId="261"/>
        </pc:sldMkLst>
        <pc:spChg chg="mod">
          <ac:chgData name="Grassau, Joerg-Michael" userId="815c6378-99d5-441f-9d63-f3e22e4af691" providerId="ADAL" clId="{45DA1D14-14FA-41B6-9A8B-5E6EA5FA65B2}" dt="2024-06-27T08:32:14.200" v="58" actId="20577"/>
          <ac:spMkLst>
            <pc:docMk/>
            <pc:sldMk cId="3054814391" sldId="261"/>
            <ac:spMk id="4" creationId="{C890842A-EF2C-1EC5-4B27-E467AE397654}"/>
          </ac:spMkLst>
        </pc:spChg>
      </pc:sldChg>
      <pc:sldChg chg="addSp modSp mod">
        <pc:chgData name="Grassau, Joerg-Michael" userId="815c6378-99d5-441f-9d63-f3e22e4af691" providerId="ADAL" clId="{45DA1D14-14FA-41B6-9A8B-5E6EA5FA65B2}" dt="2024-06-27T08:31:24.322" v="56" actId="6549"/>
        <pc:sldMkLst>
          <pc:docMk/>
          <pc:sldMk cId="3316874168" sldId="402"/>
        </pc:sldMkLst>
        <pc:spChg chg="mod">
          <ac:chgData name="Grassau, Joerg-Michael" userId="815c6378-99d5-441f-9d63-f3e22e4af691" providerId="ADAL" clId="{45DA1D14-14FA-41B6-9A8B-5E6EA5FA65B2}" dt="2024-06-27T08:31:14.666" v="50" actId="20577"/>
          <ac:spMkLst>
            <pc:docMk/>
            <pc:sldMk cId="3316874168" sldId="402"/>
            <ac:spMk id="2" creationId="{E0BFCFDD-1D42-358F-BC70-8570C4C662EF}"/>
          </ac:spMkLst>
        </pc:spChg>
        <pc:spChg chg="mod">
          <ac:chgData name="Grassau, Joerg-Michael" userId="815c6378-99d5-441f-9d63-f3e22e4af691" providerId="ADAL" clId="{45DA1D14-14FA-41B6-9A8B-5E6EA5FA65B2}" dt="2024-06-27T08:31:24.322" v="56" actId="6549"/>
          <ac:spMkLst>
            <pc:docMk/>
            <pc:sldMk cId="3316874168" sldId="402"/>
            <ac:spMk id="3" creationId="{9E1171E2-38D8-8239-71E9-69DC21FF73B2}"/>
          </ac:spMkLst>
        </pc:spChg>
        <pc:spChg chg="mod">
          <ac:chgData name="Grassau, Joerg-Michael" userId="815c6378-99d5-441f-9d63-f3e22e4af691" providerId="ADAL" clId="{45DA1D14-14FA-41B6-9A8B-5E6EA5FA65B2}" dt="2024-06-27T08:30:55.982" v="18" actId="6549"/>
          <ac:spMkLst>
            <pc:docMk/>
            <pc:sldMk cId="3316874168" sldId="402"/>
            <ac:spMk id="14" creationId="{134752C8-1E80-B141-5BC9-264FD3E5257B}"/>
          </ac:spMkLst>
        </pc:spChg>
        <pc:picChg chg="add mod">
          <ac:chgData name="Grassau, Joerg-Michael" userId="815c6378-99d5-441f-9d63-f3e22e4af691" providerId="ADAL" clId="{45DA1D14-14FA-41B6-9A8B-5E6EA5FA65B2}" dt="2024-06-27T08:30:49.091" v="17" actId="14100"/>
          <ac:picMkLst>
            <pc:docMk/>
            <pc:sldMk cId="3316874168" sldId="402"/>
            <ac:picMk id="4" creationId="{173D6A7E-CE84-C3F5-497A-BCD06834453B}"/>
          </ac:picMkLst>
        </pc:picChg>
      </pc:sldChg>
      <pc:sldChg chg="addSp modSp mod">
        <pc:chgData name="Grassau, Joerg-Michael" userId="815c6378-99d5-441f-9d63-f3e22e4af691" providerId="ADAL" clId="{45DA1D14-14FA-41B6-9A8B-5E6EA5FA65B2}" dt="2024-06-27T08:34:42.694" v="80" actId="20577"/>
        <pc:sldMkLst>
          <pc:docMk/>
          <pc:sldMk cId="4060872162" sldId="449"/>
        </pc:sldMkLst>
        <pc:spChg chg="add mod">
          <ac:chgData name="Grassau, Joerg-Michael" userId="815c6378-99d5-441f-9d63-f3e22e4af691" providerId="ADAL" clId="{45DA1D14-14FA-41B6-9A8B-5E6EA5FA65B2}" dt="2024-06-27T08:34:22.980" v="62" actId="1076"/>
          <ac:spMkLst>
            <pc:docMk/>
            <pc:sldMk cId="4060872162" sldId="449"/>
            <ac:spMk id="2" creationId="{205836DC-0F26-D7E2-6DDF-D8876E56A453}"/>
          </ac:spMkLst>
        </pc:spChg>
        <pc:spChg chg="mod">
          <ac:chgData name="Grassau, Joerg-Michael" userId="815c6378-99d5-441f-9d63-f3e22e4af691" providerId="ADAL" clId="{45DA1D14-14FA-41B6-9A8B-5E6EA5FA65B2}" dt="2024-06-27T08:34:27.779" v="77" actId="20577"/>
          <ac:spMkLst>
            <pc:docMk/>
            <pc:sldMk cId="4060872162" sldId="449"/>
            <ac:spMk id="3" creationId="{F02EFDEC-1C58-4504-92E1-D8E4DBCFE8FE}"/>
          </ac:spMkLst>
        </pc:spChg>
        <pc:spChg chg="mod">
          <ac:chgData name="Grassau, Joerg-Michael" userId="815c6378-99d5-441f-9d63-f3e22e4af691" providerId="ADAL" clId="{45DA1D14-14FA-41B6-9A8B-5E6EA5FA65B2}" dt="2024-06-27T08:34:40.027" v="79" actId="20577"/>
          <ac:spMkLst>
            <pc:docMk/>
            <pc:sldMk cId="4060872162" sldId="449"/>
            <ac:spMk id="4" creationId="{E8CBF4DD-15EB-47C8-94C8-492FB092CB97}"/>
          </ac:spMkLst>
        </pc:spChg>
        <pc:spChg chg="add mod">
          <ac:chgData name="Grassau, Joerg-Michael" userId="815c6378-99d5-441f-9d63-f3e22e4af691" providerId="ADAL" clId="{45DA1D14-14FA-41B6-9A8B-5E6EA5FA65B2}" dt="2024-06-27T08:34:42.694" v="80" actId="20577"/>
          <ac:spMkLst>
            <pc:docMk/>
            <pc:sldMk cId="4060872162" sldId="449"/>
            <ac:spMk id="5" creationId="{FA257CC3-2958-CB18-82DC-71CF46168341}"/>
          </ac:spMkLst>
        </pc:spChg>
      </pc:sldChg>
      <pc:sldChg chg="modSp mod">
        <pc:chgData name="Grassau, Joerg-Michael" userId="815c6378-99d5-441f-9d63-f3e22e4af691" providerId="ADAL" clId="{45DA1D14-14FA-41B6-9A8B-5E6EA5FA65B2}" dt="2024-06-27T08:40:15.058" v="105" actId="20577"/>
        <pc:sldMkLst>
          <pc:docMk/>
          <pc:sldMk cId="3996953909" sldId="450"/>
        </pc:sldMkLst>
        <pc:spChg chg="mod">
          <ac:chgData name="Grassau, Joerg-Michael" userId="815c6378-99d5-441f-9d63-f3e22e4af691" providerId="ADAL" clId="{45DA1D14-14FA-41B6-9A8B-5E6EA5FA65B2}" dt="2024-06-27T08:40:15.058" v="105" actId="20577"/>
          <ac:spMkLst>
            <pc:docMk/>
            <pc:sldMk cId="3996953909" sldId="450"/>
            <ac:spMk id="2" creationId="{05797A1E-F9E2-59FA-2CD3-65F3C6FC0D36}"/>
          </ac:spMkLst>
        </pc:spChg>
      </pc:sldChg>
      <pc:sldChg chg="del setBg">
        <pc:chgData name="Grassau, Joerg-Michael" userId="815c6378-99d5-441f-9d63-f3e22e4af691" providerId="ADAL" clId="{45DA1D14-14FA-41B6-9A8B-5E6EA5FA65B2}" dt="2024-06-27T08:37:59.979" v="97" actId="47"/>
        <pc:sldMkLst>
          <pc:docMk/>
          <pc:sldMk cId="2956934652" sldId="2088"/>
        </pc:sldMkLst>
      </pc:sldChg>
      <pc:sldChg chg="modSp mod">
        <pc:chgData name="Grassau, Joerg-Michael" userId="815c6378-99d5-441f-9d63-f3e22e4af691" providerId="ADAL" clId="{45DA1D14-14FA-41B6-9A8B-5E6EA5FA65B2}" dt="2024-06-27T08:30:12.623" v="14" actId="20577"/>
        <pc:sldMkLst>
          <pc:docMk/>
          <pc:sldMk cId="606725880" sldId="2147478301"/>
        </pc:sldMkLst>
        <pc:spChg chg="mod">
          <ac:chgData name="Grassau, Joerg-Michael" userId="815c6378-99d5-441f-9d63-f3e22e4af691" providerId="ADAL" clId="{45DA1D14-14FA-41B6-9A8B-5E6EA5FA65B2}" dt="2024-06-27T08:30:12.623" v="14" actId="20577"/>
          <ac:spMkLst>
            <pc:docMk/>
            <pc:sldMk cId="606725880" sldId="2147478301"/>
            <ac:spMk id="2" creationId="{A4936ECB-05AC-A74B-96D9-76DA733C57B5}"/>
          </ac:spMkLst>
        </pc:spChg>
      </pc:sldChg>
      <pc:sldChg chg="modSp mod">
        <pc:chgData name="Grassau, Joerg-Michael" userId="815c6378-99d5-441f-9d63-f3e22e4af691" providerId="ADAL" clId="{45DA1D14-14FA-41B6-9A8B-5E6EA5FA65B2}" dt="2024-06-27T08:37:15.653" v="94" actId="207"/>
        <pc:sldMkLst>
          <pc:docMk/>
          <pc:sldMk cId="2569522649" sldId="2147478303"/>
        </pc:sldMkLst>
        <pc:spChg chg="mod">
          <ac:chgData name="Grassau, Joerg-Michael" userId="815c6378-99d5-441f-9d63-f3e22e4af691" providerId="ADAL" clId="{45DA1D14-14FA-41B6-9A8B-5E6EA5FA65B2}" dt="2024-06-27T08:37:15.653" v="94" actId="207"/>
          <ac:spMkLst>
            <pc:docMk/>
            <pc:sldMk cId="2569522649" sldId="2147478303"/>
            <ac:spMk id="2" creationId="{E69FB28B-5B8C-2493-395D-DE7FEBE533FB}"/>
          </ac:spMkLst>
        </pc:spChg>
      </pc:sldChg>
      <pc:sldChg chg="modSp">
        <pc:chgData name="Grassau, Joerg-Michael" userId="815c6378-99d5-441f-9d63-f3e22e4af691" providerId="ADAL" clId="{45DA1D14-14FA-41B6-9A8B-5E6EA5FA65B2}" dt="2024-06-27T08:41:52.651" v="106"/>
        <pc:sldMkLst>
          <pc:docMk/>
          <pc:sldMk cId="60229647" sldId="2147478312"/>
        </pc:sldMkLst>
        <pc:picChg chg="mod">
          <ac:chgData name="Grassau, Joerg-Michael" userId="815c6378-99d5-441f-9d63-f3e22e4af691" providerId="ADAL" clId="{45DA1D14-14FA-41B6-9A8B-5E6EA5FA65B2}" dt="2024-06-27T08:41:52.651" v="106"/>
          <ac:picMkLst>
            <pc:docMk/>
            <pc:sldMk cId="60229647" sldId="2147478312"/>
            <ac:picMk id="6" creationId="{0B117F60-5B1C-81D8-F1A1-3E3AF4637B83}"/>
          </ac:picMkLst>
        </pc:picChg>
      </pc:sldChg>
      <pc:sldChg chg="del">
        <pc:chgData name="Grassau, Joerg-Michael" userId="815c6378-99d5-441f-9d63-f3e22e4af691" providerId="ADAL" clId="{45DA1D14-14FA-41B6-9A8B-5E6EA5FA65B2}" dt="2024-06-27T08:36:43.058" v="93" actId="47"/>
        <pc:sldMkLst>
          <pc:docMk/>
          <pc:sldMk cId="3275202970" sldId="2147478320"/>
        </pc:sldMkLst>
      </pc:sldChg>
      <pc:sldChg chg="modSp new mod">
        <pc:chgData name="Grassau, Joerg-Michael" userId="815c6378-99d5-441f-9d63-f3e22e4af691" providerId="ADAL" clId="{45DA1D14-14FA-41B6-9A8B-5E6EA5FA65B2}" dt="2024-06-27T08:37:57.489" v="96"/>
        <pc:sldMkLst>
          <pc:docMk/>
          <pc:sldMk cId="918387639" sldId="2147478323"/>
        </pc:sldMkLst>
        <pc:spChg chg="mod">
          <ac:chgData name="Grassau, Joerg-Michael" userId="815c6378-99d5-441f-9d63-f3e22e4af691" providerId="ADAL" clId="{45DA1D14-14FA-41B6-9A8B-5E6EA5FA65B2}" dt="2024-06-27T08:37:57.489" v="96"/>
          <ac:spMkLst>
            <pc:docMk/>
            <pc:sldMk cId="918387639" sldId="2147478323"/>
            <ac:spMk id="2" creationId="{77FC0CBB-B2E2-3CD6-B270-42F1B2DDEFA2}"/>
          </ac:spMkLst>
        </pc:spChg>
      </pc:sldChg>
      <pc:sldMasterChg chg="delSldLayout">
        <pc:chgData name="Grassau, Joerg-Michael" userId="815c6378-99d5-441f-9d63-f3e22e4af691" providerId="ADAL" clId="{45DA1D14-14FA-41B6-9A8B-5E6EA5FA65B2}" dt="2024-06-27T08:37:59.979" v="97" actId="47"/>
        <pc:sldMasterMkLst>
          <pc:docMk/>
          <pc:sldMasterMk cId="3408294523" sldId="2147483733"/>
        </pc:sldMasterMkLst>
        <pc:sldLayoutChg chg="del">
          <pc:chgData name="Grassau, Joerg-Michael" userId="815c6378-99d5-441f-9d63-f3e22e4af691" providerId="ADAL" clId="{45DA1D14-14FA-41B6-9A8B-5E6EA5FA65B2}" dt="2024-06-27T08:37:59.979" v="97" actId="47"/>
          <pc:sldLayoutMkLst>
            <pc:docMk/>
            <pc:sldMasterMk cId="3408294523" sldId="2147483733"/>
            <pc:sldLayoutMk cId="2452162582" sldId="21474837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>
                <a:latin typeface="72 Brand" panose="020B0504030603020204" pitchFamily="34" charset="0"/>
              </a:rPr>
              <a:pPr algn="ctr"/>
              <a:t>‹#›</a:t>
            </a:fld>
            <a:endParaRPr lang="de-DE" sz="1000" dirty="0">
              <a:latin typeface="72 Brand" panose="020B05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0" i="0">
                <a:latin typeface="72 Brand" panose="020B0504030603020204" pitchFamily="34" charset="0"/>
              </a:defRPr>
            </a:lvl1pPr>
          </a:lstStyle>
          <a:p>
            <a:fld id="{7D8C2C35-2B8A-446E-BEC0-FD36716C29AC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6361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547688" y="612775"/>
            <a:ext cx="5762625" cy="324167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6D5E024-9CC0-468A-851B-354EAEF5E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D6B9F-F088-464C-AEB3-CF31C0F5D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7" fontAlgn="auto">
              <a:spcBef>
                <a:spcPts val="0"/>
              </a:spcBef>
              <a:spcAft>
                <a:spcPts val="333"/>
              </a:spcAft>
              <a:defRPr/>
            </a:pPr>
            <a:endParaRPr lang="en-US" sz="882"/>
          </a:p>
        </p:txBody>
      </p:sp>
      <p:sp>
        <p:nvSpPr>
          <p:cNvPr id="25604" name="Header Placeholder 3">
            <a:extLst>
              <a:ext uri="{FF2B5EF4-FFF2-40B4-BE49-F238E27FC236}">
                <a16:creationId xmlns:a16="http://schemas.microsoft.com/office/drawing/2014/main" id="{762AF0AD-5E48-4D5A-AE58-A87099CDDE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DC46-FD84-4BB2-BC4D-8061503D84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</p:spPr>
        <p:txBody>
          <a:bodyPr/>
          <a:lstStyle/>
          <a:p>
            <a:pPr>
              <a:defRPr/>
            </a:pPr>
            <a:r>
              <a:rPr lang="en-US"/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25606" name="Date Placeholder 5">
            <a:extLst>
              <a:ext uri="{FF2B5EF4-FFF2-40B4-BE49-F238E27FC236}">
                <a16:creationId xmlns:a16="http://schemas.microsoft.com/office/drawing/2014/main" id="{6FF3418E-2642-434C-BE5E-F339C6AC28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05C24D4-A4A9-47EC-983A-9CD956D30365}" type="datetime8">
              <a:rPr lang="en-US" altLang="en-US" sz="1200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6/27/2024 10:29 AM</a:t>
            </a:fld>
            <a:endParaRPr lang="en-US" altLang="en-US" sz="1200"/>
          </a:p>
        </p:txBody>
      </p:sp>
      <p:sp>
        <p:nvSpPr>
          <p:cNvPr id="25607" name="Slide Number Placeholder 6">
            <a:extLst>
              <a:ext uri="{FF2B5EF4-FFF2-40B4-BE49-F238E27FC236}">
                <a16:creationId xmlns:a16="http://schemas.microsoft.com/office/drawing/2014/main" id="{9CBA80AE-563A-4FE0-83F5-9681CFFD1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FDDB602-3275-4B23-AED4-306ABDAF360D}" type="slidenum">
              <a:rPr lang="en-US" altLang="en-US" sz="1200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646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6D5E024-9CC0-468A-851B-354EAEF5E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D6B9F-F088-464C-AEB3-CF31C0F5D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67" fontAlgn="auto">
              <a:spcBef>
                <a:spcPts val="0"/>
              </a:spcBef>
              <a:spcAft>
                <a:spcPts val="333"/>
              </a:spcAft>
              <a:defRPr/>
            </a:pPr>
            <a:endParaRPr lang="en-US" sz="882"/>
          </a:p>
        </p:txBody>
      </p:sp>
      <p:sp>
        <p:nvSpPr>
          <p:cNvPr id="25604" name="Header Placeholder 3">
            <a:extLst>
              <a:ext uri="{FF2B5EF4-FFF2-40B4-BE49-F238E27FC236}">
                <a16:creationId xmlns:a16="http://schemas.microsoft.com/office/drawing/2014/main" id="{762AF0AD-5E48-4D5A-AE58-A87099CDDE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DC46-FD84-4BB2-BC4D-8061503D84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</p:spPr>
        <p:txBody>
          <a:bodyPr/>
          <a:lstStyle/>
          <a:p>
            <a:pPr>
              <a:defRPr/>
            </a:pPr>
            <a:r>
              <a:rPr lang="en-US"/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25606" name="Date Placeholder 5">
            <a:extLst>
              <a:ext uri="{FF2B5EF4-FFF2-40B4-BE49-F238E27FC236}">
                <a16:creationId xmlns:a16="http://schemas.microsoft.com/office/drawing/2014/main" id="{6FF3418E-2642-434C-BE5E-F339C6AC28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05C24D4-A4A9-47EC-983A-9CD956D30365}" type="datetime8">
              <a:rPr lang="en-US" altLang="en-US" sz="1200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6/27/2024 10:29 AM</a:t>
            </a:fld>
            <a:endParaRPr lang="en-US" altLang="en-US" sz="1200"/>
          </a:p>
        </p:txBody>
      </p:sp>
      <p:sp>
        <p:nvSpPr>
          <p:cNvPr id="25607" name="Slide Number Placeholder 6">
            <a:extLst>
              <a:ext uri="{FF2B5EF4-FFF2-40B4-BE49-F238E27FC236}">
                <a16:creationId xmlns:a16="http://schemas.microsoft.com/office/drawing/2014/main" id="{9CBA80AE-563A-4FE0-83F5-9681CFFD1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FDDB602-3275-4B23-AED4-306ABDAF360D}" type="slidenum">
              <a:rPr lang="en-US" altLang="en-US" sz="1200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1866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97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369E6551-269A-D225-4CF8-EC6D532E4902}"/>
              </a:ext>
            </a:extLst>
          </p:cNvPr>
          <p:cNvSpPr/>
          <p:nvPr userDrawn="1"/>
        </p:nvSpPr>
        <p:spPr bwMode="gray"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441288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latin typeface="+mj-lt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3D104-EF7E-A0AB-2243-882D65E686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5363" y="0"/>
            <a:ext cx="6119812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picture</a:t>
            </a:r>
          </a:p>
        </p:txBody>
      </p:sp>
      <p:pic>
        <p:nvPicPr>
          <p:cNvPr id="180812182" name="LogoBlue-Dynamic" descr="{&quot;templafy&quot;:{&quot;id&quot;:&quot;50481bb9-4dcb-4c1e-9795-fd2b28a3120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6" name="Classification-Dynamic" descr="{&quot;templafy&quot;:{&quot;id&quot;:&quot;263e2a02-6221-47d6-9b35-8ddf219b2a73&quot;}}">
            <a:extLst>
              <a:ext uri="{FF2B5EF4-FFF2-40B4-BE49-F238E27FC236}">
                <a16:creationId xmlns:a16="http://schemas.microsoft.com/office/drawing/2014/main" id="{870EB466-B92B-9D4D-974E-A49C0F424152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8241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704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 cover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3FFCA81-9D1B-7BE9-9F97-BEDB3E67519A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860E7D-5DEB-5F1B-5AAF-4C41BD1A77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8700" y="0"/>
            <a:ext cx="608647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picture</a:t>
            </a:r>
          </a:p>
        </p:txBody>
      </p:sp>
      <p:pic>
        <p:nvPicPr>
          <p:cNvPr id="28936725" name="Acquired Company Logo Placeholder" descr="{&quot;templafy&quot;:{&quot;id&quot;:&quot;e24a6e43-600a-4c6b-89de-bcf3787a4fa8&quot;}}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5" y="2141327"/>
            <a:ext cx="4125924" cy="26601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D8805AE3-41BC-E9DB-1A66-ADF41EDBC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026739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483110144" name="LogoBlue-Dynamic" descr="{&quot;templafy&quot;:{&quot;id&quot;:&quot;eb8ee713-2ee9-418e-93e6-9d11eac0dfb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3" name="Classification-Dynamic" descr="{&quot;templafy&quot;:{&quot;id&quot;:&quot;cb483642-e610-4b11-90a3-a92fed69e5cb&quot;}}">
            <a:extLst>
              <a:ext uri="{FF2B5EF4-FFF2-40B4-BE49-F238E27FC236}">
                <a16:creationId xmlns:a16="http://schemas.microsoft.com/office/drawing/2014/main" id="{4A078429-99DD-7555-B0F4-FEF46FD297B0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43655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ver with anvil an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 descr="preencoded.png">
            <a:extLst>
              <a:ext uri="{FF2B5EF4-FFF2-40B4-BE49-F238E27FC236}">
                <a16:creationId xmlns:a16="http://schemas.microsoft.com/office/drawing/2014/main" id="{9DE307C8-D1C3-00E2-C5B0-2A7EBB981384}"/>
              </a:ext>
            </a:extLst>
          </p:cNvPr>
          <p:cNvSpPr/>
          <p:nvPr/>
        </p:nvSpPr>
        <p:spPr>
          <a:xfrm>
            <a:off x="0" y="0"/>
            <a:ext cx="12195175" cy="6861495"/>
          </a:xfrm>
          <a:custGeom>
            <a:avLst/>
            <a:gdLst>
              <a:gd name="connsiteX0" fmla="*/ 0 w 12195175"/>
              <a:gd name="connsiteY0" fmla="*/ 0 h 6861495"/>
              <a:gd name="connsiteX1" fmla="*/ 12195175 w 12195175"/>
              <a:gd name="connsiteY1" fmla="*/ 0 h 6861495"/>
              <a:gd name="connsiteX2" fmla="*/ 12195175 w 12195175"/>
              <a:gd name="connsiteY2" fmla="*/ 6861496 h 6861495"/>
              <a:gd name="connsiteX3" fmla="*/ 0 w 12195175"/>
              <a:gd name="connsiteY3" fmla="*/ 6861496 h 68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61495">
                <a:moveTo>
                  <a:pt x="0" y="0"/>
                </a:moveTo>
                <a:lnTo>
                  <a:pt x="12195175" y="0"/>
                </a:lnTo>
                <a:lnTo>
                  <a:pt x="12195175" y="6861496"/>
                </a:lnTo>
                <a:lnTo>
                  <a:pt x="0" y="6861496"/>
                </a:lnTo>
                <a:close/>
              </a:path>
            </a:pathLst>
          </a:custGeom>
          <a:solidFill>
            <a:srgbClr val="0057D2"/>
          </a:solidFill>
          <a:ln w="101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6" name="Anvil" descr="preencoded.png">
            <a:extLst>
              <a:ext uri="{FF2B5EF4-FFF2-40B4-BE49-F238E27FC236}">
                <a16:creationId xmlns:a16="http://schemas.microsoft.com/office/drawing/2014/main" id="{6C575B3E-49FD-8450-F2CB-84C6E7A1153D}"/>
              </a:ext>
            </a:extLst>
          </p:cNvPr>
          <p:cNvSpPr/>
          <p:nvPr/>
        </p:nvSpPr>
        <p:spPr>
          <a:xfrm>
            <a:off x="752355" y="1156532"/>
            <a:ext cx="5613722" cy="2756252"/>
          </a:xfrm>
          <a:custGeom>
            <a:avLst/>
            <a:gdLst>
              <a:gd name="connsiteX0" fmla="*/ 0 w 5613722"/>
              <a:gd name="connsiteY0" fmla="*/ 0 h 2756252"/>
              <a:gd name="connsiteX1" fmla="*/ 0 w 5613722"/>
              <a:gd name="connsiteY1" fmla="*/ 2756252 h 2756252"/>
              <a:gd name="connsiteX2" fmla="*/ 2852875 w 5613722"/>
              <a:gd name="connsiteY2" fmla="*/ 2756252 h 2756252"/>
              <a:gd name="connsiteX3" fmla="*/ 5613722 w 5613722"/>
              <a:gd name="connsiteY3" fmla="*/ 0 h 2756252"/>
              <a:gd name="connsiteX4" fmla="*/ 0 w 5613722"/>
              <a:gd name="connsiteY4" fmla="*/ 0 h 275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3722" h="2756252">
                <a:moveTo>
                  <a:pt x="0" y="0"/>
                </a:moveTo>
                <a:lnTo>
                  <a:pt x="0" y="2756252"/>
                </a:lnTo>
                <a:lnTo>
                  <a:pt x="2852875" y="2756252"/>
                </a:lnTo>
                <a:lnTo>
                  <a:pt x="5613722" y="0"/>
                </a:lnTo>
                <a:lnTo>
                  <a:pt x="0" y="0"/>
                </a:lnTo>
                <a:close/>
              </a:path>
            </a:pathLst>
          </a:custGeom>
          <a:solidFill>
            <a:srgbClr val="1B90FF"/>
          </a:solidFill>
          <a:ln w="92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6D8674-EA25-0C87-7F7A-4B6FFA7F1F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36062" y="0"/>
            <a:ext cx="4359114" cy="68580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A222ABC1-A03E-5EDE-02E2-6F3794850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206502"/>
            <a:ext cx="5529704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1091888159" name="LogoWhite-Dynamic" descr="{&quot;templafy&quot;:{&quot;id&quot;:&quot;ed07e62a-afb2-4b3f-94cd-ecfcf59cd8c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5" name="Classification-Dynamic" descr="{&quot;templafy&quot;:{&quot;id&quot;:&quot;eab76f87-b263-41bd-b4e9-346bdcf5d740&quot;}}">
            <a:extLst>
              <a:ext uri="{FF2B5EF4-FFF2-40B4-BE49-F238E27FC236}">
                <a16:creationId xmlns:a16="http://schemas.microsoft.com/office/drawing/2014/main" id="{7A6CB977-D711-D436-9DC2-AAFCC56F9CAA}"/>
              </a:ext>
            </a:extLst>
          </p:cNvPr>
          <p:cNvSpPr txBox="1"/>
          <p:nvPr userDrawn="1"/>
        </p:nvSpPr>
        <p:spPr>
          <a:xfrm>
            <a:off x="440401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7974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385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11185200" cy="4787900"/>
          </a:xfrm>
        </p:spPr>
        <p:txBody>
          <a:bodyPr>
            <a:no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>
          <a:xfrm>
            <a:off x="504000" y="505381"/>
            <a:ext cx="11186476" cy="369332"/>
          </a:xfrm>
        </p:spPr>
        <p:txBody>
          <a:bodyPr/>
          <a:lstStyle>
            <a:lvl1pPr>
              <a:defRPr b="0" i="0"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936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1" userDrawn="1">
          <p15:clr>
            <a:srgbClr val="FBAE40"/>
          </p15:clr>
        </p15:guide>
        <p15:guide id="2" orient="horz" pos="970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6" userDrawn="1">
          <p15:clr>
            <a:srgbClr val="FBAE40"/>
          </p15:clr>
        </p15:guide>
        <p15:guide id="5" orient="horz" pos="55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5278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852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14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5330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14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72 Brand Medium" panose="020B0504030603020204" pitchFamily="34" charset="0"/>
              </a:defRPr>
            </a:lvl1pPr>
          </a:lstStyle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4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551" userDrawn="1">
          <p15:clr>
            <a:srgbClr val="FBAE40"/>
          </p15:clr>
        </p15:guide>
        <p15:guide id="5" orient="horz" pos="399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11186477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Start typing to add text without a bullet point. To add a bullet point, place the cursor at the start of this line and press tab.</a:t>
            </a:r>
            <a:endParaRPr lang="en-US" noProof="0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1186476" cy="36933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3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 userDrawn="1">
          <p15:clr>
            <a:srgbClr val="FBAE40"/>
          </p15:clr>
        </p15:guide>
        <p15:guide id="2" orient="horz" pos="399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8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  <p15:guide id="6" orient="horz" pos="97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548000"/>
            <a:ext cx="5328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5328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99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74" userDrawn="1">
          <p15:clr>
            <a:srgbClr val="FBAE40"/>
          </p15:clr>
        </p15:guide>
        <p15:guide id="5" pos="4007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9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548000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548000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1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563" userDrawn="1">
          <p15:clr>
            <a:srgbClr val="FBAE40"/>
          </p15:clr>
        </p15:guide>
        <p15:guide id="4" pos="2717" userDrawn="1">
          <p15:clr>
            <a:srgbClr val="FBAE40"/>
          </p15:clr>
        </p15:guide>
        <p15:guide id="5" pos="4964" userDrawn="1">
          <p15:clr>
            <a:srgbClr val="FBAE40"/>
          </p15:clr>
        </p15:guide>
        <p15:guide id="6" pos="5119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974" userDrawn="1">
          <p15:clr>
            <a:srgbClr val="FBAE40"/>
          </p15:clr>
        </p15:guide>
        <p15:guide id="10" orient="horz" pos="39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cover with anvil">
    <p:bg>
      <p:bgPr>
        <a:solidFill>
          <a:srgbClr val="28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7E79459-E5C5-5E87-E38B-80855D38E462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rgbClr val="28004A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6E736-979F-0D4B-6D59-D0EA5D367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11" y="1216759"/>
            <a:ext cx="8887864" cy="4424483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09008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+mj-lt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321986281" name="LogoWhite-Dynamic" descr="{&quot;templafy&quot;:{&quot;id&quot;:&quot;6dce4280-d0b2-4878-a629-6e1e5467bfb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7" name="Classification-Dynamic" descr="{&quot;templafy&quot;:{&quot;id&quot;:&quot;210287da-8b52-4d7f-9d2d-28d7e584c8db&quot;}}">
            <a:extLst>
              <a:ext uri="{FF2B5EF4-FFF2-40B4-BE49-F238E27FC236}">
                <a16:creationId xmlns:a16="http://schemas.microsoft.com/office/drawing/2014/main" id="{1D05DC80-84C9-9ECA-3B84-3577D8D8165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66725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7523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548000"/>
            <a:ext cx="5328000" cy="279259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7523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48000"/>
            <a:ext cx="5328000" cy="279259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74" userDrawn="1">
          <p15:clr>
            <a:srgbClr val="FBAE40"/>
          </p15:clr>
        </p15:guide>
        <p15:guide id="5" orient="horz" pos="2750" userDrawn="1">
          <p15:clr>
            <a:srgbClr val="FBAE40"/>
          </p15:clr>
        </p15:guide>
        <p15:guide id="6" orient="horz" pos="3004" userDrawn="1">
          <p15:clr>
            <a:srgbClr val="FBAE40"/>
          </p15:clr>
        </p15:guide>
        <p15:guide id="7" orient="horz" pos="3997" userDrawn="1">
          <p15:clr>
            <a:srgbClr val="FBAE40"/>
          </p15:clr>
        </p15:guide>
        <p15:guide id="8" pos="3682" userDrawn="1">
          <p15:clr>
            <a:srgbClr val="FBAE40"/>
          </p15:clr>
        </p15:guide>
        <p15:guide id="9" pos="4000" userDrawn="1">
          <p15:clr>
            <a:srgbClr val="FBAE40"/>
          </p15:clr>
        </p15:guide>
        <p15:guide id="10" pos="736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548000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548000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48000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455" userDrawn="1">
          <p15:clr>
            <a:srgbClr val="FBAE40"/>
          </p15:clr>
        </p15:guide>
        <p15:guide id="4" pos="2773" userDrawn="1">
          <p15:clr>
            <a:srgbClr val="FBAE40"/>
          </p15:clr>
        </p15:guide>
        <p15:guide id="5" pos="4910" userDrawn="1">
          <p15:clr>
            <a:srgbClr val="FBAE40"/>
          </p15:clr>
        </p15:guide>
        <p15:guide id="6" pos="5227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970" userDrawn="1">
          <p15:clr>
            <a:srgbClr val="FBAE40"/>
          </p15:clr>
        </p15:guide>
        <p15:guide id="10" orient="horz" pos="2428" userDrawn="1">
          <p15:clr>
            <a:srgbClr val="FBAE40"/>
          </p15:clr>
        </p15:guide>
        <p15:guide id="11" orient="horz" pos="2743" userDrawn="1">
          <p15:clr>
            <a:srgbClr val="FBAE40"/>
          </p15:clr>
        </p15:guide>
        <p15:guide id="12" orient="horz" pos="399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720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548000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720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548000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720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548000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720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48000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74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42" userDrawn="1">
          <p15:clr>
            <a:srgbClr val="FBAE40"/>
          </p15:clr>
        </p15:guide>
        <p15:guide id="7" orient="horz" pos="3990" userDrawn="1">
          <p15:clr>
            <a:srgbClr val="FBAE40"/>
          </p15:clr>
        </p15:guide>
        <p15:guide id="8" pos="1840" userDrawn="1">
          <p15:clr>
            <a:srgbClr val="FBAE40"/>
          </p15:clr>
        </p15:guide>
        <p15:guide id="9" pos="2159" userDrawn="1">
          <p15:clr>
            <a:srgbClr val="FBAE40"/>
          </p15:clr>
        </p15:guide>
        <p15:guide id="10" pos="3683" userDrawn="1">
          <p15:clr>
            <a:srgbClr val="FBAE40"/>
          </p15:clr>
        </p15:guide>
        <p15:guide id="11" pos="4000" userDrawn="1">
          <p15:clr>
            <a:srgbClr val="FBAE40"/>
          </p15:clr>
        </p15:guide>
        <p15:guide id="12" pos="5525" userDrawn="1">
          <p15:clr>
            <a:srgbClr val="FBAE40"/>
          </p15:clr>
        </p15:guide>
        <p15:guide id="13" pos="5842" userDrawn="1">
          <p15:clr>
            <a:srgbClr val="FBAE40"/>
          </p15:clr>
        </p15:guide>
        <p15:guide id="14" pos="736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0" i="0">
                <a:latin typeface="72 Brand Medium" panose="020B0504030603020204" pitchFamily="34" charset="0"/>
              </a:defRPr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93278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4" orient="horz" pos="1132" userDrawn="1">
          <p15:clr>
            <a:srgbClr val="FBAE40"/>
          </p15:clr>
        </p15:guide>
        <p15:guide id="5" orient="horz" pos="3204" userDrawn="1">
          <p15:clr>
            <a:srgbClr val="FBAE40"/>
          </p15:clr>
        </p15:guide>
        <p15:guide id="6" pos="736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548000"/>
            <a:ext cx="7092000" cy="47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4786" userDrawn="1">
          <p15:clr>
            <a:srgbClr val="FBAE40"/>
          </p15:clr>
        </p15:guide>
        <p15:guide id="4" pos="5111" userDrawn="1">
          <p15:clr>
            <a:srgbClr val="FBAE40"/>
          </p15:clr>
        </p15:guide>
        <p15:guide id="5" orient="horz" pos="317" userDrawn="1">
          <p15:clr>
            <a:srgbClr val="FBAE40"/>
          </p15:clr>
        </p15:guide>
        <p15:guide id="6" orient="horz" pos="551" userDrawn="1">
          <p15:clr>
            <a:srgbClr val="FBAE40"/>
          </p15:clr>
        </p15:guide>
        <p15:guide id="7" orient="horz" pos="97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791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557338"/>
            <a:ext cx="5328000" cy="4788000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5328000" cy="47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972" userDrawn="1">
          <p15:clr>
            <a:srgbClr val="FBAE40"/>
          </p15:clr>
        </p15:guide>
        <p15:guide id="3" pos="367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7364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399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548000"/>
            <a:ext cx="11185200" cy="4788000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72" userDrawn="1">
          <p15:clr>
            <a:srgbClr val="FBAE40"/>
          </p15:clr>
        </p15:guide>
        <p15:guide id="5" orient="horz" pos="3991" userDrawn="1">
          <p15:clr>
            <a:srgbClr val="FBAE40"/>
          </p15:clr>
        </p15:guide>
        <p15:guide id="6" pos="73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1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3C5639-DDA2-864A-9DC3-7FC80AC852D5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b="0" i="0">
                <a:latin typeface="+mn-lt"/>
              </a:rPr>
              <a:t>Contact information:</a:t>
            </a:r>
          </a:p>
        </p:txBody>
      </p:sp>
      <p:sp>
        <p:nvSpPr>
          <p:cNvPr id="9" name="Copyright - Dynamic" descr="{&quot;templafy&quot;:{&quot;id&quot;:&quot;38baf28a-c009-443f-8cb2-f9eaf14e8eae&quot;}}">
            <a:extLst>
              <a:ext uri="{FF2B5EF4-FFF2-40B4-BE49-F238E27FC236}">
                <a16:creationId xmlns:a16="http://schemas.microsoft.com/office/drawing/2014/main" id="{EDAF1AF5-D568-20CC-6052-F655D86F5486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>
                <a:latin typeface="+mn-lt"/>
              </a:rPr>
              <a:t>© 2024 SAP SE or an SAP affiliate company. All rights reserved. See Legal Notice on www.sap.com/legal-notice for use terms, disclaimers, disclosures, or restrictions related to this material.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2DE12-4084-77D2-FD2A-8E63F6FBE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543050"/>
            <a:ext cx="5413477" cy="846386"/>
          </a:xfrm>
        </p:spPr>
        <p:txBody>
          <a:bodyPr/>
          <a:lstStyle>
            <a:lvl1pPr>
              <a:defRPr sz="5500" b="0" i="0">
                <a:latin typeface="72 Brand Medium" panose="020B0504030603020204" pitchFamily="34" charset="0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C865E-BEC1-EE4C-E61C-369AEE2DF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3947" y="5990000"/>
            <a:ext cx="350640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031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7364" userDrawn="1">
          <p15:clr>
            <a:srgbClr val="FBAE40"/>
          </p15:clr>
        </p15:guide>
        <p15:guide id="2" orient="horz" pos="970" userDrawn="1">
          <p15:clr>
            <a:srgbClr val="FBAE40"/>
          </p15:clr>
        </p15:guide>
        <p15:guide id="4" orient="horz" pos="1830" userDrawn="1">
          <p15:clr>
            <a:srgbClr val="FBAE40"/>
          </p15:clr>
        </p15:guide>
        <p15:guide id="5" orient="horz" pos="4000" userDrawn="1">
          <p15:clr>
            <a:srgbClr val="FBAE40"/>
          </p15:clr>
        </p15:guide>
        <p15:guide id="6" pos="314" userDrawn="1">
          <p15:clr>
            <a:srgbClr val="FBAE40"/>
          </p15:clr>
        </p15:guide>
        <p15:guide id="8" pos="3841" userDrawn="1">
          <p15:clr>
            <a:srgbClr val="FBAE40"/>
          </p15:clr>
        </p15:guide>
        <p15:guide id="9" orient="horz" pos="3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go cover with anvil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3F9D113E-DB39-0CF2-578D-9B5D35C92F55}"/>
              </a:ext>
            </a:extLst>
          </p:cNvPr>
          <p:cNvSpPr/>
          <p:nvPr userDrawn="1"/>
        </p:nvSpPr>
        <p:spPr bwMode="gray">
          <a:xfrm>
            <a:off x="7102258" y="0"/>
            <a:ext cx="5092917" cy="6858000"/>
          </a:xfrm>
          <a:prstGeom prst="rect">
            <a:avLst/>
          </a:prstGeom>
          <a:solidFill>
            <a:srgbClr val="FFC932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9CF98F2-AE93-6F6D-B5F5-C2F74E078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250521"/>
            <a:ext cx="4538091" cy="63280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D06AF2-2141-CEFD-4797-A6E50CC267FE}"/>
              </a:ext>
            </a:extLst>
          </p:cNvPr>
          <p:cNvSpPr/>
          <p:nvPr userDrawn="1"/>
        </p:nvSpPr>
        <p:spPr bwMode="gray">
          <a:xfrm>
            <a:off x="1" y="0"/>
            <a:ext cx="7226300" cy="6858000"/>
          </a:xfrm>
          <a:prstGeom prst="rect">
            <a:avLst/>
          </a:prstGeom>
          <a:solidFill>
            <a:schemeClr val="accent1"/>
          </a:solidFill>
          <a:ln w="1342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1629352325" name="LogoWhite-Dynamic" descr="{&quot;templafy&quot;:{&quot;id&quot;:&quot;33dc8429-ed36-491b-8ff8-cd64a702bee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8" name="Classification-Dynamic" descr="{&quot;templafy&quot;:{&quot;id&quot;:&quot;18b39780-6793-45d0-90c9-cece3bfb8d11&quot;}}">
            <a:extLst>
              <a:ext uri="{FF2B5EF4-FFF2-40B4-BE49-F238E27FC236}">
                <a16:creationId xmlns:a16="http://schemas.microsoft.com/office/drawing/2014/main" id="{F1333C1B-AD40-D53A-5A1E-EFB8C6390D4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B4DB5-6F82-52F7-7AD9-80874B011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64821" y="1129553"/>
            <a:ext cx="6886462" cy="5728447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633305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4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41" userDrawn="1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8B029D-C1BA-6745-8ADE-EF91FC90E0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6118" y="0"/>
            <a:ext cx="4069057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4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cover with image in anvil shape">
    <p:bg>
      <p:bgPr>
        <a:solidFill>
          <a:srgbClr val="97D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CF15634C-E3A9-CDE6-5F8E-35B41DFE2B5D}"/>
              </a:ext>
            </a:extLst>
          </p:cNvPr>
          <p:cNvSpPr/>
          <p:nvPr userDrawn="1"/>
        </p:nvSpPr>
        <p:spPr bwMode="gray">
          <a:xfrm>
            <a:off x="0" y="0"/>
            <a:ext cx="12195175" cy="6858000"/>
          </a:xfrm>
          <a:prstGeom prst="rect">
            <a:avLst/>
          </a:prstGeom>
          <a:solidFill>
            <a:srgbClr val="97DD40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29E6C33-847C-5792-E2BD-5963C662E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706317"/>
            <a:ext cx="5529704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2BFABF1-DD81-F2D4-FD65-DBCD663602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9496" y="2029240"/>
            <a:ext cx="5711687" cy="2828844"/>
          </a:xfrm>
          <a:custGeom>
            <a:avLst/>
            <a:gdLst>
              <a:gd name="connsiteX0" fmla="*/ 0 w 5453062"/>
              <a:gd name="connsiteY0" fmla="*/ 0 h 2700337"/>
              <a:gd name="connsiteX1" fmla="*/ 5453062 w 5453062"/>
              <a:gd name="connsiteY1" fmla="*/ 0 h 2700337"/>
              <a:gd name="connsiteX2" fmla="*/ 5453062 w 5453062"/>
              <a:gd name="connsiteY2" fmla="*/ 2700337 h 2700337"/>
              <a:gd name="connsiteX3" fmla="*/ 0 w 5453062"/>
              <a:gd name="connsiteY3" fmla="*/ 2700337 h 2700337"/>
              <a:gd name="connsiteX4" fmla="*/ 0 w 5453062"/>
              <a:gd name="connsiteY4" fmla="*/ 0 h 2700337"/>
              <a:gd name="connsiteX0" fmla="*/ 0 w 5453062"/>
              <a:gd name="connsiteY0" fmla="*/ 0 h 2758526"/>
              <a:gd name="connsiteX1" fmla="*/ 5453062 w 5453062"/>
              <a:gd name="connsiteY1" fmla="*/ 0 h 2758526"/>
              <a:gd name="connsiteX2" fmla="*/ 2751426 w 5453062"/>
              <a:gd name="connsiteY2" fmla="*/ 2758526 h 2758526"/>
              <a:gd name="connsiteX3" fmla="*/ 0 w 5453062"/>
              <a:gd name="connsiteY3" fmla="*/ 2700337 h 2758526"/>
              <a:gd name="connsiteX4" fmla="*/ 0 w 5453062"/>
              <a:gd name="connsiteY4" fmla="*/ 0 h 2758526"/>
              <a:gd name="connsiteX0" fmla="*/ 0 w 5453062"/>
              <a:gd name="connsiteY0" fmla="*/ 0 h 2700337"/>
              <a:gd name="connsiteX1" fmla="*/ 5453062 w 5453062"/>
              <a:gd name="connsiteY1" fmla="*/ 0 h 2700337"/>
              <a:gd name="connsiteX2" fmla="*/ 2726487 w 5453062"/>
              <a:gd name="connsiteY2" fmla="*/ 2700336 h 2700337"/>
              <a:gd name="connsiteX3" fmla="*/ 0 w 5453062"/>
              <a:gd name="connsiteY3" fmla="*/ 2700337 h 2700337"/>
              <a:gd name="connsiteX4" fmla="*/ 0 w 5453062"/>
              <a:gd name="connsiteY4" fmla="*/ 0 h 270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3062" h="2700337">
                <a:moveTo>
                  <a:pt x="0" y="0"/>
                </a:moveTo>
                <a:lnTo>
                  <a:pt x="5453062" y="0"/>
                </a:lnTo>
                <a:lnTo>
                  <a:pt x="2726487" y="2700336"/>
                </a:lnTo>
                <a:lnTo>
                  <a:pt x="0" y="2700337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        Click to add image</a:t>
            </a:r>
          </a:p>
        </p:txBody>
      </p:sp>
      <p:sp>
        <p:nvSpPr>
          <p:cNvPr id="4" name="Classification-Dynamic" descr="{&quot;templafy&quot;:{&quot;id&quot;:&quot;11eb4682-c810-4101-ae7f-7eee3fc2d526&quot;}}">
            <a:extLst>
              <a:ext uri="{FF2B5EF4-FFF2-40B4-BE49-F238E27FC236}">
                <a16:creationId xmlns:a16="http://schemas.microsoft.com/office/drawing/2014/main" id="{13EDB9F6-FBDA-8ED8-A84B-244CC53CFF9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  <p:pic>
        <p:nvPicPr>
          <p:cNvPr id="1339987887" name="LogoBlack-Dynamic" descr="{&quot;templafy&quot;:{&quot;id&quot;:&quot;2d28a43a-818d-44c7-b080-82402428aa5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41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F6B4F408-95BC-730E-4114-45641ED46491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0899174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b="0" i="0" dirty="0">
                <a:latin typeface="72 Brand Medium" panose="020B05040306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A78832-C268-4EC5-BB82-7F9D7F5B51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12195175" cy="3430800"/>
          </a:xfrm>
        </p:spPr>
        <p:txBody>
          <a:bodyPr anchor="ctr" anchorCtr="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pic>
        <p:nvPicPr>
          <p:cNvPr id="744817297" name="LogoBlue-Dynamic" descr="{&quot;templafy&quot;:{&quot;id&quot;:&quot;168ded71-6184-4d6d-bf32-74026fde480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6218600"/>
            <a:ext cx="727192" cy="360000"/>
          </a:xfrm>
          <a:prstGeom prst="rect">
            <a:avLst/>
          </a:prstGeom>
        </p:spPr>
      </p:pic>
      <p:sp>
        <p:nvSpPr>
          <p:cNvPr id="9" name="Classification-Dynamic" descr="{&quot;templafy&quot;:{&quot;id&quot;:&quot;08e6fe06-5351-4b1e-9a68-cef04b7f0513&quot;}}">
            <a:extLst>
              <a:ext uri="{FF2B5EF4-FFF2-40B4-BE49-F238E27FC236}">
                <a16:creationId xmlns:a16="http://schemas.microsoft.com/office/drawing/2014/main" id="{CE0C2033-6FDF-7DD6-E25C-C03296FDAD00}"/>
              </a:ext>
            </a:extLst>
          </p:cNvPr>
          <p:cNvSpPr txBox="1"/>
          <p:nvPr userDrawn="1"/>
        </p:nvSpPr>
        <p:spPr>
          <a:xfrm>
            <a:off x="282575" y="5724000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8385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505">
          <p15:clr>
            <a:srgbClr val="FBAE40"/>
          </p15:clr>
        </p15:guide>
        <p15:guide id="2" orient="horz" pos="4144">
          <p15:clr>
            <a:srgbClr val="FBAE40"/>
          </p15:clr>
        </p15:guide>
        <p15:guide id="3" orient="horz" pos="2162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2534">
          <p15:clr>
            <a:srgbClr val="FBAE40"/>
          </p15:clr>
        </p15:guide>
        <p15:guide id="6" orient="horz" pos="3164">
          <p15:clr>
            <a:srgbClr val="FBAE40"/>
          </p15:clr>
        </p15:guide>
        <p15:guide id="7" orient="horz" pos="3232">
          <p15:clr>
            <a:srgbClr val="FBAE40"/>
          </p15:clr>
        </p15:guide>
        <p15:guide id="8" orient="horz" pos="35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 with green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615A14AB-7A75-B899-CDA1-E311E201A837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Anvil" descr="preencoded.png">
            <a:extLst>
              <a:ext uri="{FF2B5EF4-FFF2-40B4-BE49-F238E27FC236}">
                <a16:creationId xmlns:a16="http://schemas.microsoft.com/office/drawing/2014/main" id="{CAD3135A-95A0-606F-5A25-35CF890B232D}"/>
              </a:ext>
            </a:extLst>
          </p:cNvPr>
          <p:cNvSpPr/>
          <p:nvPr/>
        </p:nvSpPr>
        <p:spPr>
          <a:xfrm>
            <a:off x="5072441" y="1275473"/>
            <a:ext cx="6069341" cy="2991727"/>
          </a:xfrm>
          <a:custGeom>
            <a:avLst/>
            <a:gdLst>
              <a:gd name="connsiteX0" fmla="*/ 0 w 6069341"/>
              <a:gd name="connsiteY0" fmla="*/ 0 h 2991727"/>
              <a:gd name="connsiteX1" fmla="*/ 0 w 6069341"/>
              <a:gd name="connsiteY1" fmla="*/ 2991727 h 2991727"/>
              <a:gd name="connsiteX2" fmla="*/ 3084421 w 6069341"/>
              <a:gd name="connsiteY2" fmla="*/ 2991727 h 2991727"/>
              <a:gd name="connsiteX3" fmla="*/ 6069341 w 6069341"/>
              <a:gd name="connsiteY3" fmla="*/ 0 h 2991727"/>
              <a:gd name="connsiteX4" fmla="*/ 0 w 6069341"/>
              <a:gd name="connsiteY4" fmla="*/ 0 h 299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341" h="2991727">
                <a:moveTo>
                  <a:pt x="0" y="0"/>
                </a:moveTo>
                <a:lnTo>
                  <a:pt x="0" y="2991727"/>
                </a:lnTo>
                <a:lnTo>
                  <a:pt x="3084421" y="2991727"/>
                </a:lnTo>
                <a:lnTo>
                  <a:pt x="6069341" y="0"/>
                </a:lnTo>
                <a:lnTo>
                  <a:pt x="0" y="0"/>
                </a:lnTo>
                <a:close/>
              </a:path>
            </a:pathLst>
          </a:custGeom>
          <a:solidFill>
            <a:srgbClr val="97DD40"/>
          </a:solidFill>
          <a:ln w="7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8805AE3-41BC-E9DB-1A66-ADF41EDBC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026739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797408285" name="LogoBlue-Dynamic" descr="{&quot;templafy&quot;:{&quot;id&quot;:&quot;04f559a7-d305-4f39-99e5-18aaaf4931a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11" name="Classification-Dynamic" descr="{&quot;templafy&quot;:{&quot;id&quot;:&quot;30d1d0c8-95fd-43ce-afcf-30c42c7db274&quot;}}">
            <a:extLst>
              <a:ext uri="{FF2B5EF4-FFF2-40B4-BE49-F238E27FC236}">
                <a16:creationId xmlns:a16="http://schemas.microsoft.com/office/drawing/2014/main" id="{62D91ACB-BD14-46CB-4B61-F4B072D877C0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5476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blue cover with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581FAEF7-1ACD-83AC-7B42-761E6A30387F}"/>
              </a:ext>
            </a:extLst>
          </p:cNvPr>
          <p:cNvSpPr/>
          <p:nvPr userDrawn="1"/>
        </p:nvSpPr>
        <p:spPr bwMode="gray">
          <a:xfrm>
            <a:off x="0" y="0"/>
            <a:ext cx="12195175" cy="6858000"/>
          </a:xfrm>
          <a:prstGeom prst="rect">
            <a:avLst/>
          </a:prstGeom>
          <a:solidFill>
            <a:srgbClr val="A6E0FF">
              <a:alpha val="42715"/>
            </a:srgbClr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2" name="Anvil" descr="preencoded.png">
            <a:extLst>
              <a:ext uri="{FF2B5EF4-FFF2-40B4-BE49-F238E27FC236}">
                <a16:creationId xmlns:a16="http://schemas.microsoft.com/office/drawing/2014/main" id="{94093846-CC07-3993-CA62-86004F1C03F9}"/>
              </a:ext>
            </a:extLst>
          </p:cNvPr>
          <p:cNvSpPr/>
          <p:nvPr/>
        </p:nvSpPr>
        <p:spPr>
          <a:xfrm>
            <a:off x="2289865" y="1275473"/>
            <a:ext cx="8851917" cy="4363327"/>
          </a:xfrm>
          <a:custGeom>
            <a:avLst/>
            <a:gdLst>
              <a:gd name="connsiteX0" fmla="*/ 0 w 8851917"/>
              <a:gd name="connsiteY0" fmla="*/ 0 h 4363327"/>
              <a:gd name="connsiteX1" fmla="*/ 0 w 8851917"/>
              <a:gd name="connsiteY1" fmla="*/ 4363327 h 4363327"/>
              <a:gd name="connsiteX2" fmla="*/ 4498517 w 8851917"/>
              <a:gd name="connsiteY2" fmla="*/ 4363327 h 4363327"/>
              <a:gd name="connsiteX3" fmla="*/ 8851917 w 8851917"/>
              <a:gd name="connsiteY3" fmla="*/ 0 h 4363327"/>
              <a:gd name="connsiteX4" fmla="*/ 0 w 8851917"/>
              <a:gd name="connsiteY4" fmla="*/ 0 h 436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1917" h="4363327">
                <a:moveTo>
                  <a:pt x="0" y="0"/>
                </a:moveTo>
                <a:lnTo>
                  <a:pt x="0" y="4363327"/>
                </a:lnTo>
                <a:lnTo>
                  <a:pt x="4498517" y="4363327"/>
                </a:lnTo>
                <a:lnTo>
                  <a:pt x="885191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E0FF"/>
          </a:solidFill>
          <a:ln w="152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98B98B-8FDE-5B19-2FC7-97058A6B5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92992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401212480" name="LogoBlack-Dynamic" descr="{&quot;templafy&quot;:{&quot;id&quot;:&quot;f12be15d-6750-44fc-80b5-52ec79a8a1e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3" name="Classification-Dynamic" descr="{&quot;templafy&quot;:{&quot;id&quot;:&quot;3a5ec37a-c1db-4848-9d38-b1482eb0282a&quot;}}">
            <a:extLst>
              <a:ext uri="{FF2B5EF4-FFF2-40B4-BE49-F238E27FC236}">
                <a16:creationId xmlns:a16="http://schemas.microsoft.com/office/drawing/2014/main" id="{D417CEF6-1FCD-75B6-FA13-C583ECCE7BE5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31597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ver with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 descr="preencoded.png">
            <a:extLst>
              <a:ext uri="{FF2B5EF4-FFF2-40B4-BE49-F238E27FC236}">
                <a16:creationId xmlns:a16="http://schemas.microsoft.com/office/drawing/2014/main" id="{5F3BB899-74C3-EBF7-C191-EC2863B8F536}"/>
              </a:ext>
            </a:extLst>
          </p:cNvPr>
          <p:cNvSpPr/>
          <p:nvPr/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5175"/>
              <a:gd name="connsiteY0" fmla="*/ 0 h 6858000"/>
              <a:gd name="connsiteX1" fmla="*/ 12195175 w 12195175"/>
              <a:gd name="connsiteY1" fmla="*/ 0 h 6858000"/>
              <a:gd name="connsiteX2" fmla="*/ 12195175 w 12195175"/>
              <a:gd name="connsiteY2" fmla="*/ 6858000 h 6858000"/>
              <a:gd name="connsiteX3" fmla="*/ 0 w 121951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2195175" y="0"/>
                </a:lnTo>
                <a:lnTo>
                  <a:pt x="12195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90FF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8" name="Anvil" descr="preencoded.png">
            <a:extLst>
              <a:ext uri="{FF2B5EF4-FFF2-40B4-BE49-F238E27FC236}">
                <a16:creationId xmlns:a16="http://schemas.microsoft.com/office/drawing/2014/main" id="{39A9B643-3B5A-F0D7-C3BF-3A81DE80FEB6}"/>
              </a:ext>
            </a:extLst>
          </p:cNvPr>
          <p:cNvSpPr/>
          <p:nvPr/>
        </p:nvSpPr>
        <p:spPr>
          <a:xfrm>
            <a:off x="287339" y="935666"/>
            <a:ext cx="6762048" cy="3333180"/>
          </a:xfrm>
          <a:custGeom>
            <a:avLst/>
            <a:gdLst>
              <a:gd name="connsiteX0" fmla="*/ 0 w 6762048"/>
              <a:gd name="connsiteY0" fmla="*/ 0 h 3333180"/>
              <a:gd name="connsiteX1" fmla="*/ 0 w 6762048"/>
              <a:gd name="connsiteY1" fmla="*/ 3333180 h 3333180"/>
              <a:gd name="connsiteX2" fmla="*/ 3436452 w 6762048"/>
              <a:gd name="connsiteY2" fmla="*/ 3333180 h 3333180"/>
              <a:gd name="connsiteX3" fmla="*/ 6762048 w 6762048"/>
              <a:gd name="connsiteY3" fmla="*/ 0 h 3333180"/>
              <a:gd name="connsiteX4" fmla="*/ 0 w 6762048"/>
              <a:gd name="connsiteY4" fmla="*/ 0 h 33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2048" h="3333180">
                <a:moveTo>
                  <a:pt x="0" y="0"/>
                </a:moveTo>
                <a:lnTo>
                  <a:pt x="0" y="3333180"/>
                </a:lnTo>
                <a:lnTo>
                  <a:pt x="3436452" y="3333180"/>
                </a:lnTo>
                <a:lnTo>
                  <a:pt x="6762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86"/>
          </a:solidFill>
          <a:ln w="9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709C0759-3773-C728-D6A6-855D82210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876593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1312674655" name="LogoWhite-Dynamic" descr="{&quot;templafy&quot;:{&quot;id&quot;:&quot;f5d1dbdd-0b04-427c-8af6-548b0c118a8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3" name="Classification-Dynamic" descr="{&quot;templafy&quot;:{&quot;id&quot;:&quot;6a74190c-bea4-4e03-884f-7882b18062a2&quot;}}">
            <a:extLst>
              <a:ext uri="{FF2B5EF4-FFF2-40B4-BE49-F238E27FC236}">
                <a16:creationId xmlns:a16="http://schemas.microsoft.com/office/drawing/2014/main" id="{D67AB148-356D-F356-4E6C-9664D9EB9DF3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9328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cover with anvi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 descr="preencoded.png">
            <a:extLst>
              <a:ext uri="{FF2B5EF4-FFF2-40B4-BE49-F238E27FC236}">
                <a16:creationId xmlns:a16="http://schemas.microsoft.com/office/drawing/2014/main" id="{5F3BB899-74C3-EBF7-C191-EC2863B8F536}"/>
              </a:ext>
            </a:extLst>
          </p:cNvPr>
          <p:cNvSpPr/>
          <p:nvPr/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5175"/>
              <a:gd name="connsiteY0" fmla="*/ 0 h 6858000"/>
              <a:gd name="connsiteX1" fmla="*/ 12195175 w 12195175"/>
              <a:gd name="connsiteY1" fmla="*/ 0 h 6858000"/>
              <a:gd name="connsiteX2" fmla="*/ 12195175 w 12195175"/>
              <a:gd name="connsiteY2" fmla="*/ 6858000 h 6858000"/>
              <a:gd name="connsiteX3" fmla="*/ 0 w 121951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2195175" y="0"/>
                </a:lnTo>
                <a:lnTo>
                  <a:pt x="12195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CEAC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6" name="Anvil" descr="preencoded.png">
            <a:extLst>
              <a:ext uri="{FF2B5EF4-FFF2-40B4-BE49-F238E27FC236}">
                <a16:creationId xmlns:a16="http://schemas.microsoft.com/office/drawing/2014/main" id="{F36DF1A0-33EF-D4BF-029F-2435A3EF8C01}"/>
              </a:ext>
            </a:extLst>
          </p:cNvPr>
          <p:cNvSpPr/>
          <p:nvPr/>
        </p:nvSpPr>
        <p:spPr>
          <a:xfrm>
            <a:off x="870433" y="989322"/>
            <a:ext cx="9187967" cy="4528975"/>
          </a:xfrm>
          <a:custGeom>
            <a:avLst/>
            <a:gdLst>
              <a:gd name="connsiteX0" fmla="*/ 0 w 9187967"/>
              <a:gd name="connsiteY0" fmla="*/ 0 h 4528975"/>
              <a:gd name="connsiteX1" fmla="*/ 0 w 9187967"/>
              <a:gd name="connsiteY1" fmla="*/ 4528975 h 4528975"/>
              <a:gd name="connsiteX2" fmla="*/ 4669297 w 9187967"/>
              <a:gd name="connsiteY2" fmla="*/ 4528975 h 4528975"/>
              <a:gd name="connsiteX3" fmla="*/ 9187967 w 9187967"/>
              <a:gd name="connsiteY3" fmla="*/ 0 h 4528975"/>
              <a:gd name="connsiteX4" fmla="*/ 0 w 9187967"/>
              <a:gd name="connsiteY4" fmla="*/ 0 h 45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7967" h="4528975">
                <a:moveTo>
                  <a:pt x="0" y="0"/>
                </a:moveTo>
                <a:lnTo>
                  <a:pt x="0" y="4528975"/>
                </a:lnTo>
                <a:lnTo>
                  <a:pt x="4669297" y="4528975"/>
                </a:lnTo>
                <a:lnTo>
                  <a:pt x="9187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63EDD4"/>
          </a:solidFill>
          <a:ln w="12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5515F5CA-E76C-CC3B-68A7-37E88873A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92992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1455383303" name="LogoBlack-Dynamic" descr="{&quot;templafy&quot;:{&quot;id&quot;:&quot;6c2c3bbd-41bc-4228-887c-75deb98457d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6" y="360000"/>
            <a:ext cx="727192" cy="360000"/>
          </a:xfrm>
          <a:prstGeom prst="rect">
            <a:avLst/>
          </a:prstGeom>
        </p:spPr>
      </p:pic>
      <p:sp>
        <p:nvSpPr>
          <p:cNvPr id="3" name="Classification-Dynamic" descr="{&quot;templafy&quot;:{&quot;id&quot;:&quot;018efe37-4b3a-4107-88b1-b39363b312f8&quot;}}">
            <a:extLst>
              <a:ext uri="{FF2B5EF4-FFF2-40B4-BE49-F238E27FC236}">
                <a16:creationId xmlns:a16="http://schemas.microsoft.com/office/drawing/2014/main" id="{BBFBBDC3-D031-6041-465D-9F7147F423CF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1022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87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12.xml"/><Relationship Id="rId63" Type="http://schemas.openxmlformats.org/officeDocument/2006/relationships/tags" Target="../tags/tag33.xml"/><Relationship Id="rId84" Type="http://schemas.openxmlformats.org/officeDocument/2006/relationships/tags" Target="../tags/tag54.xml"/><Relationship Id="rId138" Type="http://schemas.openxmlformats.org/officeDocument/2006/relationships/tags" Target="../tags/tag108.xml"/><Relationship Id="rId107" Type="http://schemas.openxmlformats.org/officeDocument/2006/relationships/tags" Target="../tags/tag77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2.xml"/><Relationship Id="rId53" Type="http://schemas.openxmlformats.org/officeDocument/2006/relationships/tags" Target="../tags/tag23.xml"/><Relationship Id="rId74" Type="http://schemas.openxmlformats.org/officeDocument/2006/relationships/tags" Target="../tags/tag44.xml"/><Relationship Id="rId128" Type="http://schemas.openxmlformats.org/officeDocument/2006/relationships/tags" Target="../tags/tag98.xml"/><Relationship Id="rId149" Type="http://schemas.openxmlformats.org/officeDocument/2006/relationships/tags" Target="../tags/tag119.xml"/><Relationship Id="rId5" Type="http://schemas.openxmlformats.org/officeDocument/2006/relationships/slideLayout" Target="../slideLayouts/slideLayout5.xml"/><Relationship Id="rId95" Type="http://schemas.openxmlformats.org/officeDocument/2006/relationships/tags" Target="../tags/tag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64" Type="http://schemas.openxmlformats.org/officeDocument/2006/relationships/tags" Target="../tags/tag34.xml"/><Relationship Id="rId69" Type="http://schemas.openxmlformats.org/officeDocument/2006/relationships/tags" Target="../tags/tag39.xml"/><Relationship Id="rId113" Type="http://schemas.openxmlformats.org/officeDocument/2006/relationships/tags" Target="../tags/tag83.xml"/><Relationship Id="rId118" Type="http://schemas.openxmlformats.org/officeDocument/2006/relationships/tags" Target="../tags/tag88.xml"/><Relationship Id="rId134" Type="http://schemas.openxmlformats.org/officeDocument/2006/relationships/tags" Target="../tags/tag104.xml"/><Relationship Id="rId139" Type="http://schemas.openxmlformats.org/officeDocument/2006/relationships/tags" Target="../tags/tag109.xml"/><Relationship Id="rId80" Type="http://schemas.openxmlformats.org/officeDocument/2006/relationships/tags" Target="../tags/tag50.xml"/><Relationship Id="rId85" Type="http://schemas.openxmlformats.org/officeDocument/2006/relationships/tags" Target="../tags/tag55.xml"/><Relationship Id="rId150" Type="http://schemas.openxmlformats.org/officeDocument/2006/relationships/tags" Target="../tags/tag12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59" Type="http://schemas.openxmlformats.org/officeDocument/2006/relationships/tags" Target="../tags/tag29.xml"/><Relationship Id="rId103" Type="http://schemas.openxmlformats.org/officeDocument/2006/relationships/tags" Target="../tags/tag73.xml"/><Relationship Id="rId108" Type="http://schemas.openxmlformats.org/officeDocument/2006/relationships/tags" Target="../tags/tag78.xml"/><Relationship Id="rId124" Type="http://schemas.openxmlformats.org/officeDocument/2006/relationships/tags" Target="../tags/tag94.xml"/><Relationship Id="rId129" Type="http://schemas.openxmlformats.org/officeDocument/2006/relationships/tags" Target="../tags/tag99.xml"/><Relationship Id="rId54" Type="http://schemas.openxmlformats.org/officeDocument/2006/relationships/tags" Target="../tags/tag24.xml"/><Relationship Id="rId70" Type="http://schemas.openxmlformats.org/officeDocument/2006/relationships/tags" Target="../tags/tag40.xml"/><Relationship Id="rId75" Type="http://schemas.openxmlformats.org/officeDocument/2006/relationships/tags" Target="../tags/tag45.xml"/><Relationship Id="rId91" Type="http://schemas.openxmlformats.org/officeDocument/2006/relationships/tags" Target="../tags/tag61.xml"/><Relationship Id="rId96" Type="http://schemas.openxmlformats.org/officeDocument/2006/relationships/tags" Target="../tags/tag66.xml"/><Relationship Id="rId140" Type="http://schemas.openxmlformats.org/officeDocument/2006/relationships/tags" Target="../tags/tag110.xml"/><Relationship Id="rId145" Type="http://schemas.openxmlformats.org/officeDocument/2006/relationships/tags" Target="../tags/tag1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tags" Target="../tags/tag19.xml"/><Relationship Id="rId114" Type="http://schemas.openxmlformats.org/officeDocument/2006/relationships/tags" Target="../tags/tag84.xml"/><Relationship Id="rId119" Type="http://schemas.openxmlformats.org/officeDocument/2006/relationships/tags" Target="../tags/tag89.xml"/><Relationship Id="rId44" Type="http://schemas.openxmlformats.org/officeDocument/2006/relationships/tags" Target="../tags/tag14.xml"/><Relationship Id="rId60" Type="http://schemas.openxmlformats.org/officeDocument/2006/relationships/tags" Target="../tags/tag30.xml"/><Relationship Id="rId65" Type="http://schemas.openxmlformats.org/officeDocument/2006/relationships/tags" Target="../tags/tag35.xml"/><Relationship Id="rId81" Type="http://schemas.openxmlformats.org/officeDocument/2006/relationships/tags" Target="../tags/tag51.xml"/><Relationship Id="rId86" Type="http://schemas.openxmlformats.org/officeDocument/2006/relationships/tags" Target="../tags/tag56.xml"/><Relationship Id="rId130" Type="http://schemas.openxmlformats.org/officeDocument/2006/relationships/tags" Target="../tags/tag100.xml"/><Relationship Id="rId135" Type="http://schemas.openxmlformats.org/officeDocument/2006/relationships/tags" Target="../tags/tag105.xml"/><Relationship Id="rId151" Type="http://schemas.openxmlformats.org/officeDocument/2006/relationships/tags" Target="../tags/tag121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9.xml"/><Relationship Id="rId109" Type="http://schemas.openxmlformats.org/officeDocument/2006/relationships/tags" Target="../tags/tag79.xml"/><Relationship Id="rId34" Type="http://schemas.openxmlformats.org/officeDocument/2006/relationships/tags" Target="../tags/tag4.xml"/><Relationship Id="rId50" Type="http://schemas.openxmlformats.org/officeDocument/2006/relationships/tags" Target="../tags/tag20.xml"/><Relationship Id="rId55" Type="http://schemas.openxmlformats.org/officeDocument/2006/relationships/tags" Target="../tags/tag25.xml"/><Relationship Id="rId76" Type="http://schemas.openxmlformats.org/officeDocument/2006/relationships/tags" Target="../tags/tag46.xml"/><Relationship Id="rId97" Type="http://schemas.openxmlformats.org/officeDocument/2006/relationships/tags" Target="../tags/tag67.xml"/><Relationship Id="rId104" Type="http://schemas.openxmlformats.org/officeDocument/2006/relationships/tags" Target="../tags/tag74.xml"/><Relationship Id="rId120" Type="http://schemas.openxmlformats.org/officeDocument/2006/relationships/tags" Target="../tags/tag90.xml"/><Relationship Id="rId125" Type="http://schemas.openxmlformats.org/officeDocument/2006/relationships/tags" Target="../tags/tag95.xml"/><Relationship Id="rId141" Type="http://schemas.openxmlformats.org/officeDocument/2006/relationships/tags" Target="../tags/tag111.xml"/><Relationship Id="rId146" Type="http://schemas.openxmlformats.org/officeDocument/2006/relationships/tags" Target="../tags/tag116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41.xml"/><Relationship Id="rId92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66" Type="http://schemas.openxmlformats.org/officeDocument/2006/relationships/tags" Target="../tags/tag36.xml"/><Relationship Id="rId87" Type="http://schemas.openxmlformats.org/officeDocument/2006/relationships/tags" Target="../tags/tag57.xml"/><Relationship Id="rId110" Type="http://schemas.openxmlformats.org/officeDocument/2006/relationships/tags" Target="../tags/tag80.xml"/><Relationship Id="rId115" Type="http://schemas.openxmlformats.org/officeDocument/2006/relationships/tags" Target="../tags/tag85.xml"/><Relationship Id="rId131" Type="http://schemas.openxmlformats.org/officeDocument/2006/relationships/tags" Target="../tags/tag101.xml"/><Relationship Id="rId136" Type="http://schemas.openxmlformats.org/officeDocument/2006/relationships/tags" Target="../tags/tag106.xml"/><Relationship Id="rId61" Type="http://schemas.openxmlformats.org/officeDocument/2006/relationships/tags" Target="../tags/tag31.xml"/><Relationship Id="rId82" Type="http://schemas.openxmlformats.org/officeDocument/2006/relationships/tags" Target="../tags/tag52.xml"/><Relationship Id="rId152" Type="http://schemas.openxmlformats.org/officeDocument/2006/relationships/tags" Target="../tags/tag12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5.xml"/><Relationship Id="rId56" Type="http://schemas.openxmlformats.org/officeDocument/2006/relationships/tags" Target="../tags/tag26.xml"/><Relationship Id="rId77" Type="http://schemas.openxmlformats.org/officeDocument/2006/relationships/tags" Target="../tags/tag47.xml"/><Relationship Id="rId100" Type="http://schemas.openxmlformats.org/officeDocument/2006/relationships/tags" Target="../tags/tag70.xml"/><Relationship Id="rId105" Type="http://schemas.openxmlformats.org/officeDocument/2006/relationships/tags" Target="../tags/tag75.xml"/><Relationship Id="rId126" Type="http://schemas.openxmlformats.org/officeDocument/2006/relationships/tags" Target="../tags/tag96.xml"/><Relationship Id="rId147" Type="http://schemas.openxmlformats.org/officeDocument/2006/relationships/tags" Target="../tags/tag11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Relationship Id="rId72" Type="http://schemas.openxmlformats.org/officeDocument/2006/relationships/tags" Target="../tags/tag42.xml"/><Relationship Id="rId93" Type="http://schemas.openxmlformats.org/officeDocument/2006/relationships/tags" Target="../tags/tag63.xml"/><Relationship Id="rId98" Type="http://schemas.openxmlformats.org/officeDocument/2006/relationships/tags" Target="../tags/tag68.xml"/><Relationship Id="rId121" Type="http://schemas.openxmlformats.org/officeDocument/2006/relationships/tags" Target="../tags/tag91.xml"/><Relationship Id="rId142" Type="http://schemas.openxmlformats.org/officeDocument/2006/relationships/tags" Target="../tags/tag11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16.xml"/><Relationship Id="rId67" Type="http://schemas.openxmlformats.org/officeDocument/2006/relationships/tags" Target="../tags/tag37.xml"/><Relationship Id="rId116" Type="http://schemas.openxmlformats.org/officeDocument/2006/relationships/tags" Target="../tags/tag86.xml"/><Relationship Id="rId137" Type="http://schemas.openxmlformats.org/officeDocument/2006/relationships/tags" Target="../tags/tag107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1.xml"/><Relationship Id="rId62" Type="http://schemas.openxmlformats.org/officeDocument/2006/relationships/tags" Target="../tags/tag32.xml"/><Relationship Id="rId83" Type="http://schemas.openxmlformats.org/officeDocument/2006/relationships/tags" Target="../tags/tag53.xml"/><Relationship Id="rId88" Type="http://schemas.openxmlformats.org/officeDocument/2006/relationships/tags" Target="../tags/tag58.xml"/><Relationship Id="rId111" Type="http://schemas.openxmlformats.org/officeDocument/2006/relationships/tags" Target="../tags/tag81.xml"/><Relationship Id="rId132" Type="http://schemas.openxmlformats.org/officeDocument/2006/relationships/tags" Target="../tags/tag102.xml"/><Relationship Id="rId153" Type="http://schemas.openxmlformats.org/officeDocument/2006/relationships/tags" Target="../tags/tag123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6.xml"/><Relationship Id="rId57" Type="http://schemas.openxmlformats.org/officeDocument/2006/relationships/tags" Target="../tags/tag27.xml"/><Relationship Id="rId106" Type="http://schemas.openxmlformats.org/officeDocument/2006/relationships/tags" Target="../tags/tag76.xml"/><Relationship Id="rId127" Type="http://schemas.openxmlformats.org/officeDocument/2006/relationships/tags" Target="../tags/tag97.xml"/><Relationship Id="rId10" Type="http://schemas.openxmlformats.org/officeDocument/2006/relationships/slideLayout" Target="../slideLayouts/slideLayout10.xml"/><Relationship Id="rId31" Type="http://schemas.openxmlformats.org/officeDocument/2006/relationships/theme" Target="../theme/theme1.xml"/><Relationship Id="rId52" Type="http://schemas.openxmlformats.org/officeDocument/2006/relationships/tags" Target="../tags/tag22.xml"/><Relationship Id="rId73" Type="http://schemas.openxmlformats.org/officeDocument/2006/relationships/tags" Target="../tags/tag43.xml"/><Relationship Id="rId78" Type="http://schemas.openxmlformats.org/officeDocument/2006/relationships/tags" Target="../tags/tag48.xml"/><Relationship Id="rId94" Type="http://schemas.openxmlformats.org/officeDocument/2006/relationships/tags" Target="../tags/tag64.xml"/><Relationship Id="rId99" Type="http://schemas.openxmlformats.org/officeDocument/2006/relationships/tags" Target="../tags/tag69.xml"/><Relationship Id="rId101" Type="http://schemas.openxmlformats.org/officeDocument/2006/relationships/tags" Target="../tags/tag71.xml"/><Relationship Id="rId122" Type="http://schemas.openxmlformats.org/officeDocument/2006/relationships/tags" Target="../tags/tag92.xml"/><Relationship Id="rId143" Type="http://schemas.openxmlformats.org/officeDocument/2006/relationships/tags" Target="../tags/tag113.xml"/><Relationship Id="rId148" Type="http://schemas.openxmlformats.org/officeDocument/2006/relationships/tags" Target="../tags/tag11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tags" Target="../tags/tag17.xml"/><Relationship Id="rId68" Type="http://schemas.openxmlformats.org/officeDocument/2006/relationships/tags" Target="../tags/tag38.xml"/><Relationship Id="rId89" Type="http://schemas.openxmlformats.org/officeDocument/2006/relationships/tags" Target="../tags/tag59.xml"/><Relationship Id="rId112" Type="http://schemas.openxmlformats.org/officeDocument/2006/relationships/tags" Target="../tags/tag82.xml"/><Relationship Id="rId133" Type="http://schemas.openxmlformats.org/officeDocument/2006/relationships/tags" Target="../tags/tag103.xml"/><Relationship Id="rId154" Type="http://schemas.openxmlformats.org/officeDocument/2006/relationships/tags" Target="../tags/tag124.xml"/><Relationship Id="rId16" Type="http://schemas.openxmlformats.org/officeDocument/2006/relationships/slideLayout" Target="../slideLayouts/slideLayout16.xml"/><Relationship Id="rId37" Type="http://schemas.openxmlformats.org/officeDocument/2006/relationships/tags" Target="../tags/tag7.xml"/><Relationship Id="rId58" Type="http://schemas.openxmlformats.org/officeDocument/2006/relationships/tags" Target="../tags/tag28.xml"/><Relationship Id="rId79" Type="http://schemas.openxmlformats.org/officeDocument/2006/relationships/tags" Target="../tags/tag49.xml"/><Relationship Id="rId102" Type="http://schemas.openxmlformats.org/officeDocument/2006/relationships/tags" Target="../tags/tag72.xml"/><Relationship Id="rId123" Type="http://schemas.openxmlformats.org/officeDocument/2006/relationships/tags" Target="../tags/tag93.xml"/><Relationship Id="rId144" Type="http://schemas.openxmlformats.org/officeDocument/2006/relationships/tags" Target="../tags/tag114.xml"/><Relationship Id="rId90" Type="http://schemas.openxmlformats.org/officeDocument/2006/relationships/tags" Target="../tags/tag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57293E41-954C-9E9C-7DE2-32FEDBD5A1C6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4" name="Slide number"/>
          <p:cNvSpPr txBox="1"/>
          <p:nvPr userDrawn="1"/>
        </p:nvSpPr>
        <p:spPr bwMode="black">
          <a:xfrm>
            <a:off x="11546207" y="6536751"/>
            <a:ext cx="144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b="0" i="0" noProof="0" smtClean="0">
                <a:latin typeface="+mn-lt"/>
              </a:rPr>
              <a:pPr marL="0" lvl="0" indent="0" algn="r">
                <a:buNone/>
              </a:pPr>
              <a:t>‹#›</a:t>
            </a:fld>
            <a:endParaRPr lang="en-US" sz="900" b="0" i="0" noProof="0" dirty="0">
              <a:latin typeface="+mn-lt"/>
            </a:endParaRPr>
          </a:p>
        </p:txBody>
      </p:sp>
      <p:sp>
        <p:nvSpPr>
          <p:cNvPr id="12" name="Copyright Placeholder" descr="{&quot;templafy&quot;:{&quot;id&quot;:&quot;69013ba3-26c5-4e15-8fde-85ba85252dc0&quot;}}">
            <a:extLst>
              <a:ext uri="{FF2B5EF4-FFF2-40B4-BE49-F238E27FC236}">
                <a16:creationId xmlns:a16="http://schemas.microsoft.com/office/drawing/2014/main" id="{539D88F9-B48F-F143-B90F-EDFB85A350E8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 dirty="0">
                <a:latin typeface="72 Brand" panose="020B0504030603020204" pitchFamily="34" charset="0"/>
              </a:rPr>
              <a:t>Public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548560"/>
            <a:ext cx="11186476" cy="47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Start typing to add text without a bullet point. To add a bullet point, place the cursor at the start of this line and press tab.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B3E7C216-6801-4AB8-8D95-E7D60F39B210}"/>
              </a:ext>
            </a:extLst>
          </p:cNvPr>
          <p:cNvGrpSpPr>
            <a:grpSpLocks/>
          </p:cNvGrpSpPr>
          <p:nvPr userDrawn="1">
            <p:custDataLst>
              <p:tags r:id="rId32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FC8CECD5-A3FB-4DD5-A846-DC09FDB6EB04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8" name="Harvey 1/3 [1]">
              <a:extLst>
                <a:ext uri="{FF2B5EF4-FFF2-40B4-BE49-F238E27FC236}">
                  <a16:creationId xmlns:a16="http://schemas.microsoft.com/office/drawing/2014/main" id="{750B853B-8389-4427-AFB9-1CE880FE9BEE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9" name="Harvey 2/3 [2]">
              <a:extLst>
                <a:ext uri="{FF2B5EF4-FFF2-40B4-BE49-F238E27FC236}">
                  <a16:creationId xmlns:a16="http://schemas.microsoft.com/office/drawing/2014/main" id="{0CA9A207-7055-4A72-8ED2-D82605C3D0C8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0" name="Harvey 3/3 [3]">
              <a:extLst>
                <a:ext uri="{FF2B5EF4-FFF2-40B4-BE49-F238E27FC236}">
                  <a16:creationId xmlns:a16="http://schemas.microsoft.com/office/drawing/2014/main" id="{4422C816-875A-41F5-9DC0-8DBAE4C5C6CB}"/>
                </a:ext>
              </a:extLst>
            </p:cNvPr>
            <p:cNvSpPr>
              <a:spLocks noChangeAspect="1"/>
            </p:cNvSpPr>
            <p:nvPr>
              <p:custDataLst>
                <p:tags r:id="rId1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11" name="Harvey 4" hidden="1">
            <a:extLst>
              <a:ext uri="{FF2B5EF4-FFF2-40B4-BE49-F238E27FC236}">
                <a16:creationId xmlns:a16="http://schemas.microsoft.com/office/drawing/2014/main" id="{DDC5C333-7028-4F79-8940-98DC17723588}"/>
              </a:ext>
            </a:extLst>
          </p:cNvPr>
          <p:cNvGrpSpPr>
            <a:grpSpLocks/>
          </p:cNvGrpSpPr>
          <p:nvPr userDrawn="1">
            <p:custDataLst>
              <p:tags r:id="rId33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70B331E2-39A8-4BAF-8DDD-C631B51EB56E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F66FBA-2801-4875-BD13-0BF512FC3C6A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99673DAB-5272-45DC-B222-CA8CAA9FD2BB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F9B9444B-C98D-45FC-BA92-881D06827328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5FFB853D-F550-4F16-8269-A070A19E381C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0630AB66-7B5F-41CE-A2EB-2EB4C67794AE}"/>
              </a:ext>
            </a:extLst>
          </p:cNvPr>
          <p:cNvGrpSpPr>
            <a:grpSpLocks/>
          </p:cNvGrpSpPr>
          <p:nvPr userDrawn="1">
            <p:custDataLst>
              <p:tags r:id="rId34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051D5678-1EFE-40CF-8563-B5E9EA35A271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E5DDEB4B-B8B3-42DA-AF30-4FD0A1770D91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B9200C4-0418-4CEF-BBB8-18F997AD7CA8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8E4DE7E8-0809-4E2E-BE6A-E989A6AEBF62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F839E6A9-0DED-402B-8F4C-2176769B55CD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C3EE8663-AD08-4237-8344-6543EC4B688C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ADE6F931-D156-4E59-A3ED-0B14B5F0EF7E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A36821AE-2FF1-4F6E-AAF3-1BEA6AE153B8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2D277E47-45D5-4503-8443-BED560C6560A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6D5D9337-395C-4FE4-97E6-E1CD47A644E9}"/>
              </a:ext>
            </a:extLst>
          </p:cNvPr>
          <p:cNvGrpSpPr/>
          <p:nvPr userDrawn="1">
            <p:custDataLst>
              <p:tags r:id="rId35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C2D4C837-2D4B-4D6B-81F8-9B001989609B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BACD6AAA-4A1C-46BE-B491-9A4A9C7C56F3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701024C3-4DEF-477C-9CFB-100E0303499E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46A461CD-8D28-4422-AF2A-8267EFA51CAD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0A337C3A-F021-437D-9E3D-FDE5AF266029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BDF66AF7-3D75-4118-B7E6-241B2C41B2C9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E74E7438-4315-4097-9BA7-F0CE3252AC14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EBA4E91-97BB-4DAC-B193-66FA4828DB26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EEB85E02-177B-40CF-B926-A4423CC7C827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C133BC7F-B0E3-404F-92D1-BB930C4F3311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F2FB72A6-CDF7-48B3-A3B8-5A5FC061802C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3110C8B-1B18-4579-AB3F-0F4A0840CF38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84A1B722-E5AC-45F7-9498-7FF502B6FA2B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A5599F20-B957-4DF9-8B04-F2B77AAF0BDB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F74357FC-EB3D-46C4-B56A-5007C9F4FB84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2E8E8F3-9DBC-46F4-9700-CAF071913650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1360883-3CF3-4439-9568-E456C60454A8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AE88FC9E-FB95-4413-AE3E-B8BF504735B5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62593B83-E4BE-4CE8-9B0B-25AF9B7D4254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D41838E-0172-403D-9B68-FD51310F5400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EDE3F4CF-CB3E-40C2-B070-AC09F1E8FBD5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CD8E25E7-83D2-4F78-92A7-435281704491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C6A696FB-9EFC-47F6-9860-247C48C1FC3D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252958D2-EE89-4FBF-BF7B-C8AFAD704413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314E82DC-04B6-406C-9D65-1115F4D2AA22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69D1B60-A74F-4296-8610-F3DCDDC15022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FF6DD112-04B6-4656-AB9D-1F9950FEE2D9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E2928B53-FC5C-427C-AE65-9286773D84B2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D8CF4F20-8FEC-47FF-9B86-E818143B2C19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E1AF074D-4599-4D0E-8078-66303FEBDE44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2DF9C982-C062-4899-8A5F-20F49AD9E1B5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E98CD797-9DD9-4143-9058-D1ABF95E7406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39029FE4-844F-47DA-8FEF-FB68673FF10C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B99AA4D4-9C74-447B-89EF-8FD268FF95EE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880CCDE-4DDE-49A8-AFB2-FDDCE314B4D3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37E834A-F9D8-4623-BC85-60359856CCD0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15163940-B229-4368-B727-3714123C78AB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64BAECDC-27C7-4333-B9D8-59DE42A1B1AA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4F018A0A-A74A-4E47-BC47-203679D4F8C0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ACA75957-9FDB-46A2-82EC-77103CBEAC52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025DFA7F-A073-422A-8D20-E27D1ABE4342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BF311CE9-A4CB-4965-8F0F-5B6811E9FB20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1B415A3D-1E85-4E6A-8BAB-3BB56600BA4F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7EAD6077-4487-4E7D-846D-445E65B5291C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4B57ADAF-4A83-4CB4-8920-E2B9F994E83E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FF3E5416-AC43-4CBB-A32A-A966ED03106F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49AFF9C1-C19A-487C-A4C1-47DA87277C3B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F35AEE09-D82F-438F-9D01-96C6876241F1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4FC3325B-EEB2-4420-9715-1149CEACE9AC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3BE00D50-8FCE-4E11-AA24-10B621732F20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97083993-8BFD-443F-A3A3-D28EF389CE2B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BDE38762-18E9-47FF-895E-325F5976ECAA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785EAA21-FBCD-46DC-8430-7AB12F5A66AF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858D54BA-F4A5-4C67-830E-E85FF6EE735D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AC41BD7B-E1FA-4AED-B11C-E03936A672E6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BAF901A0-5FD1-4B29-9AF9-DB8B19412429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3EFF555D-6B7F-481F-ADC2-746953BA7F97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A4D3BE31-8C07-4912-AB8B-8331A665C238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E7B5A5D9-6DD2-4B0A-9557-7A7AF774103E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88458C0E-D234-4C86-A6CC-B8CD6C445F00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0924D2C6-D224-49FD-A4B8-312AFD605E78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F9FB23C2-D568-49AC-B8FD-0480EB019739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9EF3159D-F4FB-4032-BCCB-55E6ED5EEFC7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9362C8EA-6D15-4E0C-8AE9-B1B50EB297B8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91EB375D-1444-4BE3-A696-66272A1564CD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9A3002B1-5D17-4BCB-9A44-B2FB4025D02F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E5F2FDE4-04B2-4A45-A685-14E0C51883A5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D399A169-3845-4CD5-A62C-F4586F1FAFE8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E12F5173-9960-47F5-9A91-B043294E14CB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DD9B9229-3D3A-4706-BEEC-04C19A30C5C3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795A4CC8-0C08-491C-8D7F-95EC8E0E25B8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91862A76-5FCC-4C25-9A3F-A10651AC7725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46969644-17D9-45C9-A88A-9A88622DCE45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F89621F9-3ABB-450D-913E-7B467F289A9B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89EE4B1F-E703-471D-8307-BFB9EDEDB9F7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8AB2EEA8-04AC-4B6C-8D90-28093DB647E6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6F4E00F2-EA6F-4809-B2FD-4CE3ABE8C480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CF5CA593-7B87-4492-9B35-2255514CB496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8C036464-458E-48D4-BAC8-84819F820C60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6FD5AC00-8293-447C-B728-B963DD67B1C2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C0F859-BC49-430F-8C59-C0B9109E47A3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F78719E3-0417-4867-B70D-21538B3AC36E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9C5D0905-7412-4C75-BC20-E51105CA783D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96AA2E20-CC65-4632-B3D4-93E962B59D4C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9B4360A3-E0B2-48F7-B5A8-D24513748A82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D694B21E-EEA0-48FA-A35C-7B6570B3F861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85E1AF41-C21D-4514-B37E-CC830BC09C0A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3948F2E-FD5F-4107-B122-9AC75FE0CD9E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744E57ED-019F-4A8B-A06E-9FB965FEBB23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5567719B-31CA-4A86-801E-E0531122E504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2CD4B3A1-B882-43A6-A4CA-C9FCA394B28B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68606D93-5175-4900-AD89-6D0710AFE75F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7EE30864-DDCC-4BBA-B70A-48810E224581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608CA488-A707-4C7A-9287-9DA9A38ED3D4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FE1836A9-F92A-4F07-BBB8-2274E290E952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3169BE73-7F99-46E3-BDA9-D9BB85BE343E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2E3B5ED-B1AB-4A99-BD20-FF638135BE37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75A7FEAD-6C4B-4F7A-BB60-3A68D96114DE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C4B5128E-9380-4C38-A1EB-CB12E7401609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50F634E4-E5B9-4DA6-9F91-8AF5B6ACF1FB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94AA53CD-8233-470E-AFEE-0BCC721BFAE9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1B41FB17-6D57-4EE1-9C4C-9C305D5D6BEC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0" i="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(r) Footnote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7C793D27-9296-461C-878D-BA16CBD9158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72 Brand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704CE42F-5A9B-4CC0-8048-99928A53C0C4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348603E9-9858-4213-9B5B-929AD136906A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EEB833A-9AFC-4A66-8469-9D3897CE1E6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41FF937-AB04-46EE-82EF-FCE26A919A7B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06C5579C-7A02-48D6-A733-4B9E6D9F144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9EB4C18-DFF3-4A27-ACBB-99DCDC8961A8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72 Brand" panose="020B0504030603020204" pitchFamily="34" charset="0"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906252E7-98DB-45F0-8278-EB60F71B7340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904633E3-6BC9-4C5E-B74A-8B9D4AE95B2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082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0" r:id="rId2"/>
    <p:sldLayoutId id="2147483787" r:id="rId3"/>
    <p:sldLayoutId id="214748377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41" r:id="rId12"/>
    <p:sldLayoutId id="2147483765" r:id="rId13"/>
    <p:sldLayoutId id="2147483767" r:id="rId14"/>
    <p:sldLayoutId id="2147483786" r:id="rId15"/>
    <p:sldLayoutId id="2147483743" r:id="rId16"/>
    <p:sldLayoutId id="2147483774" r:id="rId17"/>
    <p:sldLayoutId id="2147483745" r:id="rId18"/>
    <p:sldLayoutId id="2147483760" r:id="rId19"/>
    <p:sldLayoutId id="2147483768" r:id="rId20"/>
    <p:sldLayoutId id="2147483769" r:id="rId21"/>
    <p:sldLayoutId id="2147483770" r:id="rId22"/>
    <p:sldLayoutId id="2147483744" r:id="rId23"/>
    <p:sldLayoutId id="2147483757" r:id="rId24"/>
    <p:sldLayoutId id="2147483771" r:id="rId25"/>
    <p:sldLayoutId id="2147483763" r:id="rId26"/>
    <p:sldLayoutId id="2147483751" r:id="rId27"/>
    <p:sldLayoutId id="2147483756" r:id="rId28"/>
    <p:sldLayoutId id="2147483740" r:id="rId29"/>
    <p:sldLayoutId id="2147483795" r:id="rId30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72 Brand Medium" panose="020B0504030603020204" pitchFamily="34" charset="0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Tx/>
        <a:buSzPct val="80000"/>
        <a:buFont typeface="72 Brand" panose="02000000000000000000" pitchFamily="2" charset="0"/>
        <a:buChar char="​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P/abap-clean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SAP/abap-cleaner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0mp0FuJV5_k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P/abap-cleaner/issues/new/choose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hyperlink" Target="https://github.com/SAP/abap-cleaner" TargetMode="Externa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ap.github.io/abap-cleaner/updatesite" TargetMode="External"/><Relationship Id="rId13" Type="http://schemas.openxmlformats.org/officeDocument/2006/relationships/hyperlink" Target="https://blogs.sap.com/2023/10/09/abap-tools-for-clean-abap/" TargetMode="External"/><Relationship Id="rId18" Type="http://schemas.openxmlformats.org/officeDocument/2006/relationships/hyperlink" Target="https://github.com/larshp/abapOpenChecks" TargetMode="External"/><Relationship Id="rId3" Type="http://schemas.openxmlformats.org/officeDocument/2006/relationships/hyperlink" Target="https://github.com/SAP/abap-cleaner#requirements-and-installation" TargetMode="External"/><Relationship Id="rId7" Type="http://schemas.openxmlformats.org/officeDocument/2006/relationships/hyperlink" Target="https://github.com/SAP/abap-cleaner/issues" TargetMode="External"/><Relationship Id="rId12" Type="http://schemas.openxmlformats.org/officeDocument/2006/relationships/hyperlink" Target="https://blog.sap-press.com/how-to-clean-your-abap-code-with-one-keystroke-using-abap-cleaner" TargetMode="External"/><Relationship Id="rId17" Type="http://schemas.openxmlformats.org/officeDocument/2006/relationships/hyperlink" Target="https://github.com/abaplint/abaplint" TargetMode="External"/><Relationship Id="rId2" Type="http://schemas.openxmlformats.org/officeDocument/2006/relationships/hyperlink" Target="https://github.com/SAP/abap-cleaner" TargetMode="External"/><Relationship Id="rId16" Type="http://schemas.openxmlformats.org/officeDocument/2006/relationships/hyperlink" Target="https://github.com/SAP/code-pal-for-abap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github.com/SAP/abap-cleaner/blob/main/docs/rules.md" TargetMode="External"/><Relationship Id="rId11" Type="http://schemas.openxmlformats.org/officeDocument/2006/relationships/hyperlink" Target="https://d.dam.sap.com/a/m7QFgad/Open-Source%20Project%20ABAP%20Cleaner.pdf" TargetMode="External"/><Relationship Id="rId5" Type="http://schemas.openxmlformats.org/officeDocument/2006/relationships/hyperlink" Target="https://github.com/SAP/abap-cleaner/blob/main/docs/release-notes.md" TargetMode="External"/><Relationship Id="rId15" Type="http://schemas.openxmlformats.org/officeDocument/2006/relationships/hyperlink" Target="https://github.com/SAP/code-pal-for-abap-cloud" TargetMode="External"/><Relationship Id="rId10" Type="http://schemas.openxmlformats.org/officeDocument/2006/relationships/hyperlink" Target="https://www.youtube.com/watch?v=g0kZAI6pxMc" TargetMode="External"/><Relationship Id="rId19" Type="http://schemas.openxmlformats.org/officeDocument/2006/relationships/hyperlink" Target="https://github.com/fidley/ABAPQuickFix" TargetMode="External"/><Relationship Id="rId4" Type="http://schemas.openxmlformats.org/officeDocument/2006/relationships/hyperlink" Target="https://github.com/SAP/abap-cleaner#readme" TargetMode="External"/><Relationship Id="rId9" Type="http://schemas.openxmlformats.org/officeDocument/2006/relationships/hyperlink" Target="https://www.youtube.com/watch?v=0mp0FuJV5_k" TargetMode="External"/><Relationship Id="rId14" Type="http://schemas.openxmlformats.org/officeDocument/2006/relationships/hyperlink" Target="https://github.com/SAP/styleguides/blob/main/clean-abap/CleanABAP.m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6" Type="http://schemas.openxmlformats.org/officeDocument/2006/relationships/hyperlink" Target="mailto:abap-cleaner@sap.com" TargetMode="External"/><Relationship Id="rId5" Type="http://schemas.openxmlformats.org/officeDocument/2006/relationships/hyperlink" Target="mailto:bjoern.jueliger@sap.com" TargetMode="External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ap.com/2021/03/17/why-clean-abap-a-foundation-for-improvements" TargetMode="External"/><Relationship Id="rId2" Type="http://schemas.openxmlformats.org/officeDocument/2006/relationships/hyperlink" Target="https://github.com/SAP/styleguides/blob/main/clean-abap/CleanABAP.md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github.com/SAP/styleguides/blob/main/GOVERNANCE.md" TargetMode="External"/><Relationship Id="rId4" Type="http://schemas.openxmlformats.org/officeDocument/2006/relationships/hyperlink" Target="https://github.com/SAP/styleguides/blob/main/CONTRIBUTING.m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ap.com/2022/05/05/how-to-enable-clean-code-checks-for-abap" TargetMode="External"/><Relationship Id="rId2" Type="http://schemas.openxmlformats.org/officeDocument/2006/relationships/hyperlink" Target="https://github.com/SAP/code-pal-for-abap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blogs.sap.com/2023/09/11/clean-code-checks-for-abap-cloud-edition" TargetMode="External"/><Relationship Id="rId4" Type="http://schemas.openxmlformats.org/officeDocument/2006/relationships/hyperlink" Target="https://github.com/SAP/code-pal-for-abap-cloud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34752C8-1E80-B141-5BC9-264FD3E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ABAP Tools for Clean ABAP</a:t>
            </a:r>
            <a:endParaRPr lang="en-US" sz="3200" dirty="0">
              <a:solidFill>
                <a:srgbClr val="F0AB00"/>
              </a:solidFill>
            </a:endParaRPr>
          </a:p>
        </p:txBody>
      </p:sp>
      <p:sp>
        <p:nvSpPr>
          <p:cNvPr id="2" name="Spaker name - Dynamic" descr="{&quot;templafy&quot;:{&quot;id&quot;:&quot;001d0774-5705-4fb5-b298-7ddcecc50267&quot;}}">
            <a:extLst>
              <a:ext uri="{FF2B5EF4-FFF2-40B4-BE49-F238E27FC236}">
                <a16:creationId xmlns:a16="http://schemas.microsoft.com/office/drawing/2014/main" id="{E0BFCFDD-1D42-358F-BC70-8570C4C662EF}"/>
              </a:ext>
            </a:extLst>
          </p:cNvPr>
          <p:cNvSpPr txBox="1">
            <a:spLocks/>
          </p:cNvSpPr>
          <p:nvPr/>
        </p:nvSpPr>
        <p:spPr>
          <a:xfrm>
            <a:off x="287338" y="430348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  <a:t>Björn </a:t>
            </a:r>
            <a:r>
              <a:rPr lang="en-US" sz="1400" dirty="0" err="1">
                <a:latin typeface="72 Brand" panose="020B0504030603020204" pitchFamily="34" charset="0"/>
                <a:cs typeface="72" panose="020B0503030000000003" pitchFamily="34" charset="0"/>
              </a:rPr>
              <a:t>Jüliger</a:t>
            </a:r>
            <a: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  <a:t>, SAP </a:t>
            </a:r>
            <a:b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</a:br>
            <a: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  <a:t>Jörg-Michael Grassau, SAP</a:t>
            </a:r>
            <a:b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</a:br>
            <a:endParaRPr lang="en-US" sz="1400" dirty="0">
              <a:latin typeface="72 Brand" panose="020B0504030603020204" pitchFamily="34" charset="0"/>
              <a:cs typeface="72" panose="020B0503030000000003" pitchFamily="34" charset="0"/>
            </a:endParaRPr>
          </a:p>
        </p:txBody>
      </p:sp>
      <p:sp>
        <p:nvSpPr>
          <p:cNvPr id="3" name="Date - Dynamic" descr="{&quot;templafy&quot;:{&quot;id&quot;:&quot;1a641352-31eb-4cda-8104-565498b88b2e&quot;}}">
            <a:extLst>
              <a:ext uri="{FF2B5EF4-FFF2-40B4-BE49-F238E27FC236}">
                <a16:creationId xmlns:a16="http://schemas.microsoft.com/office/drawing/2014/main" id="{9E1171E2-38D8-8239-71E9-69DC21FF73B2}"/>
              </a:ext>
            </a:extLst>
          </p:cNvPr>
          <p:cNvSpPr txBox="1">
            <a:spLocks/>
          </p:cNvSpPr>
          <p:nvPr/>
        </p:nvSpPr>
        <p:spPr>
          <a:xfrm>
            <a:off x="288000" y="4534259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  <a:t>June 6</a:t>
            </a:r>
            <a:r>
              <a:rPr lang="en-US" sz="1400" baseline="30000" dirty="0">
                <a:latin typeface="72 Brand" panose="020B0504030603020204" pitchFamily="34" charset="0"/>
                <a:cs typeface="72" panose="020B0503030000000003" pitchFamily="34" charset="0"/>
              </a:rPr>
              <a:t>th</a:t>
            </a:r>
            <a:r>
              <a:rPr lang="en-US" sz="1400" dirty="0">
                <a:latin typeface="72 Brand" panose="020B0504030603020204" pitchFamily="34" charset="0"/>
                <a:cs typeface="72" panose="020B0503030000000003" pitchFamily="34" charset="0"/>
              </a:rPr>
              <a:t>, 2024 – ABAPCONF 2024 EUROPE</a:t>
            </a:r>
          </a:p>
        </p:txBody>
      </p:sp>
      <p:pic>
        <p:nvPicPr>
          <p:cNvPr id="18" name="Picture Placeholder 14">
            <a:extLst>
              <a:ext uri="{FF2B5EF4-FFF2-40B4-BE49-F238E27FC236}">
                <a16:creationId xmlns:a16="http://schemas.microsoft.com/office/drawing/2014/main" id="{6D39BC90-CF11-3E9B-D0F0-AE61667F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" b="195"/>
          <a:stretch/>
        </p:blipFill>
        <p:spPr bwMode="black"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D6A7E-CE84-C3F5-497A-BCD068344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291" y="2613618"/>
            <a:ext cx="4393348" cy="2681811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16874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69BB-EA14-36A9-E1BE-FE8124671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0AB00"/>
                </a:solidFill>
                <a:latin typeface="72 Brand"/>
              </a:rPr>
              <a:t>What</a:t>
            </a:r>
            <a:r>
              <a:rPr lang="en-US" sz="4000" b="1" dirty="0">
                <a:solidFill>
                  <a:schemeClr val="accent1"/>
                </a:solidFill>
                <a:latin typeface="72 Brand"/>
              </a:rPr>
              <a:t> </a:t>
            </a:r>
            <a:r>
              <a:rPr lang="en-US" sz="4000" b="1" dirty="0">
                <a:latin typeface="72 Brand"/>
              </a:rPr>
              <a:t>is ABAP cleaner?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4506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B28B-5B8C-2493-395D-DE7FEBE53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F0AB00"/>
                </a:solidFill>
              </a:rPr>
              <a:t>What</a:t>
            </a:r>
            <a:r>
              <a:rPr lang="en-US" dirty="0"/>
              <a:t> is ABAP cleaner?</a:t>
            </a:r>
            <a:endParaRPr lang="en-DE" dirty="0"/>
          </a:p>
        </p:txBody>
      </p:sp>
      <p:pic>
        <p:nvPicPr>
          <p:cNvPr id="4" name="Picture 3" descr="ABAP cleaner logo">
            <a:extLst>
              <a:ext uri="{FF2B5EF4-FFF2-40B4-BE49-F238E27FC236}">
                <a16:creationId xmlns:a16="http://schemas.microsoft.com/office/drawing/2014/main" id="{F88A7810-D02A-4455-B43C-FD05D0BF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769" y="250077"/>
            <a:ext cx="1912122" cy="1912122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8CEBCBD-46CE-C75D-9125-7DF866FF7590}"/>
              </a:ext>
            </a:extLst>
          </p:cNvPr>
          <p:cNvSpPr txBox="1">
            <a:spLocks/>
          </p:cNvSpPr>
          <p:nvPr/>
        </p:nvSpPr>
        <p:spPr>
          <a:xfrm>
            <a:off x="504987" y="2249283"/>
            <a:ext cx="11185200" cy="3768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"/>
              <a:defRPr sz="2800" b="0" i="0" kern="1200">
                <a:solidFill>
                  <a:schemeClr val="tx1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defRPr>
            </a:lvl1pPr>
            <a:lvl2pPr marL="457200" indent="-228600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"/>
              <a:defRPr sz="2000" b="0" i="0" kern="1200">
                <a:solidFill>
                  <a:schemeClr val="tx1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defRPr>
            </a:lvl2pPr>
            <a:lvl3pPr marL="657225" indent="-200025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"/>
              <a:defRPr sz="1600" b="0" i="0" kern="1200">
                <a:solidFill>
                  <a:schemeClr val="tx1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defRPr>
            </a:lvl3pPr>
            <a:lvl4pPr marL="842963" indent="-180975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"/>
              <a:defRPr sz="1400" b="0" i="0" kern="1200">
                <a:solidFill>
                  <a:schemeClr val="tx1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defRPr>
            </a:lvl4pPr>
            <a:lvl5pPr marL="1023938" indent="-168275" algn="l" defTabSz="931863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"/>
              <a:defRPr sz="1400" b="0" i="0" kern="1200">
                <a:solidFill>
                  <a:schemeClr val="tx1"/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1863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“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ABAP cleaner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is a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FA5F5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configurable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tool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  with the ambition to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FA5F5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automate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  whatever can be automated with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  respect to ABAP code style. ”</a:t>
            </a:r>
          </a:p>
        </p:txBody>
      </p:sp>
    </p:spTree>
    <p:extLst>
      <p:ext uri="{BB962C8B-B14F-4D97-AF65-F5344CB8AC3E}">
        <p14:creationId xmlns:p14="http://schemas.microsoft.com/office/powerpoint/2010/main" val="256952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BEF716C-E4A3-4EEA-B951-A0B236DB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0AB00"/>
                </a:solidFill>
              </a:rPr>
              <a:t>What</a:t>
            </a:r>
            <a:r>
              <a:rPr lang="en-US" dirty="0"/>
              <a:t> is ABAP cleaner?</a:t>
            </a:r>
          </a:p>
        </p:txBody>
      </p:sp>
      <p:sp>
        <p:nvSpPr>
          <p:cNvPr id="24579" name="Text Placeholder 5">
            <a:extLst>
              <a:ext uri="{FF2B5EF4-FFF2-40B4-BE49-F238E27FC236}">
                <a16:creationId xmlns:a16="http://schemas.microsoft.com/office/drawing/2014/main" id="{C6880B0D-18EA-4C2D-BCF3-124C3623226A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85787" y="1435101"/>
            <a:ext cx="11018838" cy="486233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ABAP cleaner applies </a:t>
            </a:r>
            <a:r>
              <a:rPr lang="en-US" sz="2400" b="1" dirty="0">
                <a:solidFill>
                  <a:srgbClr val="2FA5F5"/>
                </a:solidFill>
              </a:rPr>
              <a:t>75+ cleanup rules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dirty="0"/>
              <a:t>to ABAP code at a </a:t>
            </a:r>
            <a:r>
              <a:rPr lang="en-US" sz="2400" b="1" dirty="0">
                <a:solidFill>
                  <a:srgbClr val="2FA5F5"/>
                </a:solidFill>
              </a:rPr>
              <a:t>single keystroke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30000"/>
              </a:lnSpc>
            </a:pPr>
            <a:br>
              <a:rPr lang="en-US" sz="2400" dirty="0"/>
            </a:br>
            <a:endParaRPr lang="en-US" sz="24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Detailed </a:t>
            </a:r>
            <a:r>
              <a:rPr lang="en-US" sz="2400" b="1" dirty="0">
                <a:solidFill>
                  <a:srgbClr val="2FA5F5"/>
                </a:solidFill>
              </a:rPr>
              <a:t>configuration</a:t>
            </a:r>
            <a:r>
              <a:rPr lang="en-US" sz="2400" dirty="0"/>
              <a:t> of cleanup rules as needed by your team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FA5F5"/>
                </a:solidFill>
              </a:rPr>
              <a:t>Open-Source ADT plug-in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https://github.com/SAP/abap-cleaner</a:t>
            </a:r>
            <a:r>
              <a:rPr lang="en-US" sz="2400" dirty="0"/>
              <a:t>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A56EF-53D5-A44D-E7E4-9E4E8A652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98" y="2027726"/>
            <a:ext cx="5300918" cy="25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79B2-A9D7-37AE-FE73-94D9E0DE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SAP-initiated Open Source projects on </a:t>
            </a:r>
            <a:r>
              <a:rPr lang="en-US" dirty="0">
                <a:solidFill>
                  <a:srgbClr val="2FA5F5"/>
                </a:solidFill>
              </a:rPr>
              <a:t>Clean ABAP</a:t>
            </a:r>
            <a:endParaRPr lang="en-DE" dirty="0">
              <a:solidFill>
                <a:srgbClr val="2FA5F5"/>
              </a:solidFill>
            </a:endParaRPr>
          </a:p>
        </p:txBody>
      </p:sp>
      <p:sp>
        <p:nvSpPr>
          <p:cNvPr id="3" name="Oval 2" descr="Oval representing Clean ABAP">
            <a:extLst>
              <a:ext uri="{FF2B5EF4-FFF2-40B4-BE49-F238E27FC236}">
                <a16:creationId xmlns:a16="http://schemas.microsoft.com/office/drawing/2014/main" id="{D1988EBF-E240-F639-E515-26D1A07EB3B4}"/>
              </a:ext>
            </a:extLst>
          </p:cNvPr>
          <p:cNvSpPr/>
          <p:nvPr/>
        </p:nvSpPr>
        <p:spPr bwMode="auto">
          <a:xfrm>
            <a:off x="590551" y="1243263"/>
            <a:ext cx="8659311" cy="5470358"/>
          </a:xfrm>
          <a:prstGeom prst="ellipse">
            <a:avLst/>
          </a:prstGeom>
          <a:solidFill>
            <a:srgbClr val="FFFFFF">
              <a:lumMod val="95000"/>
            </a:srgbClr>
          </a:solidFill>
          <a:ln w="5715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72" panose="020B0503030000000003" pitchFamily="34" charset="0"/>
              <a:ea typeface="Segoe UI" pitchFamily="34" charset="0"/>
              <a:cs typeface="72" panose="020B050303000000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63C58-0071-0BB2-DC76-9B32426EF751}"/>
              </a:ext>
            </a:extLst>
          </p:cNvPr>
          <p:cNvSpPr txBox="1"/>
          <p:nvPr/>
        </p:nvSpPr>
        <p:spPr>
          <a:xfrm>
            <a:off x="3135521" y="1428836"/>
            <a:ext cx="35693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Clean ABAP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  <p:sp>
        <p:nvSpPr>
          <p:cNvPr id="4" name="Oval 3" descr="Oval representing &quot;describe&quot; subset of Clean ABAP">
            <a:extLst>
              <a:ext uri="{FF2B5EF4-FFF2-40B4-BE49-F238E27FC236}">
                <a16:creationId xmlns:a16="http://schemas.microsoft.com/office/drawing/2014/main" id="{DC966917-86B3-07AB-DF07-8574D942D489}"/>
              </a:ext>
            </a:extLst>
          </p:cNvPr>
          <p:cNvSpPr/>
          <p:nvPr/>
        </p:nvSpPr>
        <p:spPr bwMode="auto">
          <a:xfrm>
            <a:off x="1539969" y="1938019"/>
            <a:ext cx="6760472" cy="4031858"/>
          </a:xfrm>
          <a:prstGeom prst="ellipse">
            <a:avLst/>
          </a:prstGeom>
          <a:solidFill>
            <a:srgbClr val="470CED">
              <a:lumMod val="20000"/>
              <a:lumOff val="80000"/>
            </a:srgbClr>
          </a:solidFill>
          <a:ln w="57150" cap="flat" cmpd="sng" algn="ctr">
            <a:solidFill>
              <a:srgbClr val="470CED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72" panose="020B0503030000000003" pitchFamily="34" charset="0"/>
              <a:ea typeface="Segoe UI" pitchFamily="34" charset="0"/>
              <a:cs typeface="72" panose="020B050303000000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A1389-463E-E418-1060-F327EEF9A6E9}"/>
              </a:ext>
            </a:extLst>
          </p:cNvPr>
          <p:cNvSpPr txBox="1"/>
          <p:nvPr/>
        </p:nvSpPr>
        <p:spPr>
          <a:xfrm>
            <a:off x="2750510" y="2152700"/>
            <a:ext cx="43393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70CED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describe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70CED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Clean ABAP style guide</a:t>
            </a:r>
          </a:p>
        </p:txBody>
      </p:sp>
      <p:sp>
        <p:nvSpPr>
          <p:cNvPr id="5" name="Oval 4" descr="Oval representing &quot;check&quot; subset of Clean ABAP">
            <a:extLst>
              <a:ext uri="{FF2B5EF4-FFF2-40B4-BE49-F238E27FC236}">
                <a16:creationId xmlns:a16="http://schemas.microsoft.com/office/drawing/2014/main" id="{235C14E0-5751-F1B0-7575-30CE0FC082B2}"/>
              </a:ext>
            </a:extLst>
          </p:cNvPr>
          <p:cNvSpPr/>
          <p:nvPr/>
        </p:nvSpPr>
        <p:spPr bwMode="auto">
          <a:xfrm>
            <a:off x="2422652" y="3051231"/>
            <a:ext cx="4995106" cy="2918647"/>
          </a:xfrm>
          <a:prstGeom prst="ellipse">
            <a:avLst/>
          </a:prstGeom>
          <a:solidFill>
            <a:srgbClr val="D20ADA">
              <a:lumMod val="20000"/>
              <a:lumOff val="80000"/>
            </a:srgbClr>
          </a:solidFill>
          <a:ln w="57150" cap="flat" cmpd="sng" algn="ctr">
            <a:solidFill>
              <a:srgbClr val="D20AD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72" panose="020B0503030000000003" pitchFamily="34" charset="0"/>
              <a:ea typeface="Segoe UI" pitchFamily="34" charset="0"/>
              <a:cs typeface="72" panose="020B050303000000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AC397-2D74-5D67-624C-5E6D68D6114C}"/>
              </a:ext>
            </a:extLst>
          </p:cNvPr>
          <p:cNvSpPr txBox="1"/>
          <p:nvPr/>
        </p:nvSpPr>
        <p:spPr>
          <a:xfrm>
            <a:off x="3056022" y="3362889"/>
            <a:ext cx="356936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20ADA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check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20ADA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Code pal for ABAP</a:t>
            </a:r>
          </a:p>
        </p:txBody>
      </p:sp>
      <p:sp>
        <p:nvSpPr>
          <p:cNvPr id="9" name="Oval 8" descr="Oval representing &quot;automate&quot; subset of Clean ABAP">
            <a:extLst>
              <a:ext uri="{FF2B5EF4-FFF2-40B4-BE49-F238E27FC236}">
                <a16:creationId xmlns:a16="http://schemas.microsoft.com/office/drawing/2014/main" id="{2B9CCBAB-A336-47D9-B374-0C2D50300D6D}"/>
              </a:ext>
            </a:extLst>
          </p:cNvPr>
          <p:cNvSpPr/>
          <p:nvPr/>
        </p:nvSpPr>
        <p:spPr bwMode="auto">
          <a:xfrm>
            <a:off x="3215015" y="4261956"/>
            <a:ext cx="3410376" cy="2275478"/>
          </a:xfrm>
          <a:prstGeom prst="ellipse">
            <a:avLst/>
          </a:prstGeom>
          <a:solidFill>
            <a:srgbClr val="DAFDF5">
              <a:alpha val="74902"/>
            </a:srgbClr>
          </a:solidFill>
          <a:ln w="57150" cap="flat" cmpd="sng" algn="ctr">
            <a:solidFill>
              <a:srgbClr val="2CE0BF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effectLst/>
              <a:uLnTx/>
              <a:uFillTx/>
              <a:latin typeface="72" panose="020B0503030000000003" pitchFamily="34" charset="0"/>
              <a:ea typeface="Segoe UI" pitchFamily="34" charset="0"/>
              <a:cs typeface="72" panose="020B050303000000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0A234-03FD-D8A8-185A-C8D596A6EDF4}"/>
              </a:ext>
            </a:extLst>
          </p:cNvPr>
          <p:cNvSpPr txBox="1"/>
          <p:nvPr/>
        </p:nvSpPr>
        <p:spPr>
          <a:xfrm>
            <a:off x="3331270" y="4664675"/>
            <a:ext cx="317786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E0BF">
                    <a:lumMod val="75000"/>
                  </a:srgbClr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automate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E0BF">
                    <a:lumMod val="75000"/>
                  </a:srgbClr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Code pal quick fixes</a:t>
            </a: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CE0BF">
                  <a:lumMod val="75000"/>
                </a:srgbClr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E0BF">
                    <a:lumMod val="75000"/>
                  </a:srgbClr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ABAP cleaner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1401AB8-E725-1905-80E9-7D680ADAF08D}"/>
              </a:ext>
            </a:extLst>
          </p:cNvPr>
          <p:cNvSpPr/>
          <p:nvPr/>
        </p:nvSpPr>
        <p:spPr bwMode="gray">
          <a:xfrm>
            <a:off x="7837715" y="1029887"/>
            <a:ext cx="2422949" cy="1405704"/>
          </a:xfrm>
          <a:prstGeom prst="wedgeRoundRectCallout">
            <a:avLst>
              <a:gd name="adj1" fmla="val -127916"/>
              <a:gd name="adj2" fmla="val -680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Clean ABAP = how to write readable, maintainable, testable ABAP code </a:t>
            </a:r>
            <a:endParaRPr kumimoji="0" lang="en-DE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9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 animBg="1"/>
      <p:bldP spid="11" grpId="0"/>
      <p:bldP spid="9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69BB-EA14-36A9-E1BE-FE8124671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0AB00"/>
                </a:solidFill>
                <a:latin typeface="72 Brand"/>
              </a:rPr>
              <a:t>Who</a:t>
            </a:r>
            <a:r>
              <a:rPr lang="en-US" sz="4000" b="1" dirty="0">
                <a:solidFill>
                  <a:schemeClr val="accent1"/>
                </a:solidFill>
                <a:latin typeface="72 Brand"/>
              </a:rPr>
              <a:t> </a:t>
            </a:r>
            <a:r>
              <a:rPr lang="en-US" sz="4000" b="1" dirty="0">
                <a:latin typeface="72 Brand"/>
              </a:rPr>
              <a:t>is ABAP cleaner for </a:t>
            </a:r>
            <a:br>
              <a:rPr lang="en-US" sz="4000" b="1" dirty="0">
                <a:latin typeface="72 Brand"/>
              </a:rPr>
            </a:br>
            <a:r>
              <a:rPr lang="en-US" sz="4000" b="1" dirty="0">
                <a:latin typeface="72 Brand"/>
              </a:rPr>
              <a:t>and </a:t>
            </a:r>
            <a:r>
              <a:rPr lang="en-US" sz="4000" b="1" dirty="0">
                <a:solidFill>
                  <a:srgbClr val="F0AB00"/>
                </a:solidFill>
                <a:latin typeface="72 Brand"/>
              </a:rPr>
              <a:t>why</a:t>
            </a:r>
            <a:r>
              <a:rPr lang="en-US" sz="4000" b="1" dirty="0">
                <a:solidFill>
                  <a:schemeClr val="accent1"/>
                </a:solidFill>
                <a:latin typeface="72 Brand"/>
              </a:rPr>
              <a:t> </a:t>
            </a:r>
            <a:r>
              <a:rPr lang="en-US" sz="4000" b="1" dirty="0">
                <a:latin typeface="72 Brand"/>
              </a:rPr>
              <a:t>should you use it?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7049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70A6D-AB2B-C190-5234-7AF7A479E2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Simply </a:t>
            </a:r>
            <a:r>
              <a:rPr lang="en-US" b="1" dirty="0">
                <a:solidFill>
                  <a:srgbClr val="2FA5F5"/>
                </a:solidFill>
              </a:rPr>
              <a:t>every ABAP developer</a:t>
            </a:r>
            <a:r>
              <a:rPr lang="en-US" b="1" dirty="0"/>
              <a:t>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a customer, at a partner, at SAP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development or maintenance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 team or on your own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Using ABAP Development Tools (ADT) (preferred) or SAP GUI (via clipboard) </a:t>
            </a:r>
          </a:p>
          <a:p>
            <a:endParaRPr lang="en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FB28B-5B8C-2493-395D-DE7FEBE5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0AB00"/>
                </a:solidFill>
              </a:rPr>
              <a:t>Who</a:t>
            </a:r>
            <a:r>
              <a:rPr lang="en-US" dirty="0"/>
              <a:t> is ABAP cleaner for?</a:t>
            </a:r>
            <a:endParaRPr lang="en-DE" dirty="0"/>
          </a:p>
        </p:txBody>
      </p:sp>
      <p:pic>
        <p:nvPicPr>
          <p:cNvPr id="4" name="Picture 3" descr="ABAP cleaner logo">
            <a:extLst>
              <a:ext uri="{FF2B5EF4-FFF2-40B4-BE49-F238E27FC236}">
                <a16:creationId xmlns:a16="http://schemas.microsoft.com/office/drawing/2014/main" id="{F88A7810-D02A-4455-B43C-FD05D0BF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426" y="0"/>
            <a:ext cx="1912122" cy="19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BEF716C-E4A3-4EEA-B951-A0B236DB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0AB00"/>
                </a:solidFill>
              </a:rPr>
              <a:t>Why</a:t>
            </a:r>
            <a:r>
              <a:rPr lang="en-US" dirty="0"/>
              <a:t> should you use ABAP cleaner? </a:t>
            </a:r>
          </a:p>
        </p:txBody>
      </p:sp>
      <p:sp>
        <p:nvSpPr>
          <p:cNvPr id="24579" name="Text Placeholder 5">
            <a:extLst>
              <a:ext uri="{FF2B5EF4-FFF2-40B4-BE49-F238E27FC236}">
                <a16:creationId xmlns:a16="http://schemas.microsoft.com/office/drawing/2014/main" id="{C6880B0D-18EA-4C2D-BCF3-124C3623226A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585787" y="1435101"/>
            <a:ext cx="11018838" cy="49188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altLang="en-US" sz="2400" b="1" dirty="0"/>
              <a:t>ABAP cleaner makes your </a:t>
            </a:r>
            <a:r>
              <a:rPr lang="en-US" altLang="en-US" sz="2400" b="1"/>
              <a:t>life easier </a:t>
            </a:r>
            <a:r>
              <a:rPr lang="en-US" altLang="en-US" sz="2400" b="1" dirty="0"/>
              <a:t>when …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2FA5F5"/>
                </a:solidFill>
              </a:rPr>
              <a:t>Writing</a:t>
            </a:r>
            <a:r>
              <a:rPr lang="en-US" altLang="en-US" sz="2400" dirty="0"/>
              <a:t> code 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2FA5F5"/>
                </a:solidFill>
              </a:rPr>
              <a:t>Reading</a:t>
            </a:r>
            <a:r>
              <a:rPr lang="en-US" altLang="en-US" sz="2400" b="1" dirty="0">
                <a:solidFill>
                  <a:schemeClr val="accent3"/>
                </a:solidFill>
              </a:rPr>
              <a:t> </a:t>
            </a:r>
            <a:r>
              <a:rPr lang="en-US" altLang="en-US" sz="2400" dirty="0"/>
              <a:t>code 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2FA5F5"/>
                </a:solidFill>
              </a:rPr>
              <a:t>Reviewing</a:t>
            </a:r>
            <a:r>
              <a:rPr lang="en-US" altLang="en-US" sz="2400" b="1" dirty="0">
                <a:solidFill>
                  <a:schemeClr val="accent3"/>
                </a:solidFill>
              </a:rPr>
              <a:t> </a:t>
            </a:r>
            <a:r>
              <a:rPr lang="en-US" altLang="en-US" sz="2400" dirty="0"/>
              <a:t>code 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2FA5F5"/>
                </a:solidFill>
              </a:rPr>
              <a:t>Upskilling</a:t>
            </a:r>
            <a:r>
              <a:rPr lang="en-US" altLang="en-US" sz="2400" b="1" dirty="0">
                <a:solidFill>
                  <a:schemeClr val="accent3"/>
                </a:solidFill>
              </a:rPr>
              <a:t> </a:t>
            </a:r>
            <a:r>
              <a:rPr lang="en-US" altLang="en-US" sz="2400" dirty="0"/>
              <a:t>colleagues 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2FA5F5"/>
                </a:solidFill>
              </a:rPr>
              <a:t>Integrating</a:t>
            </a:r>
            <a:r>
              <a:rPr lang="en-US" altLang="en-US" sz="2400" b="1" dirty="0">
                <a:solidFill>
                  <a:schemeClr val="accent3"/>
                </a:solidFill>
              </a:rPr>
              <a:t> </a:t>
            </a:r>
            <a:r>
              <a:rPr lang="en-US" altLang="en-US" sz="2400" dirty="0"/>
              <a:t>your (non-)perfectionist colleague 🧐🙂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en-US" altLang="en-US" sz="24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b="1" dirty="0"/>
              <a:t>… thus leaving you more time for …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Solving the </a:t>
            </a:r>
            <a:r>
              <a:rPr lang="en-US" altLang="en-US" sz="2400" b="1" dirty="0">
                <a:solidFill>
                  <a:srgbClr val="2FA5F5"/>
                </a:solidFill>
              </a:rPr>
              <a:t>more complex issues</a:t>
            </a:r>
            <a:r>
              <a:rPr lang="en-US" altLang="en-US" sz="2400" b="1" dirty="0">
                <a:solidFill>
                  <a:schemeClr val="accent3"/>
                </a:solidFill>
              </a:rPr>
              <a:t> </a:t>
            </a:r>
            <a:r>
              <a:rPr lang="en-US" altLang="en-US" sz="2400" dirty="0"/>
              <a:t>and (Code pal) findings 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Reviewing and discussing the </a:t>
            </a:r>
            <a:r>
              <a:rPr lang="en-US" altLang="en-US" sz="2400" b="1" dirty="0">
                <a:solidFill>
                  <a:srgbClr val="2FA5F5"/>
                </a:solidFill>
              </a:rPr>
              <a:t>algorithm</a:t>
            </a:r>
            <a:r>
              <a:rPr lang="en-US" altLang="en-US" sz="2400" b="1" dirty="0">
                <a:solidFill>
                  <a:schemeClr val="accent3"/>
                </a:solidFill>
              </a:rPr>
              <a:t> </a:t>
            </a:r>
            <a:r>
              <a:rPr lang="en-US" altLang="en-US" sz="2400" dirty="0"/>
              <a:t>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15B9BD-5D15-4F27-E30C-B7379373A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903" y="4393339"/>
            <a:ext cx="3511958" cy="2143788"/>
          </a:xfrm>
          <a:prstGeom prst="rect">
            <a:avLst/>
          </a:prstGeom>
        </p:spPr>
      </p:pic>
      <p:pic>
        <p:nvPicPr>
          <p:cNvPr id="3" name="Picture 2" descr="ABAP cleaner logo">
            <a:extLst>
              <a:ext uri="{FF2B5EF4-FFF2-40B4-BE49-F238E27FC236}">
                <a16:creationId xmlns:a16="http://schemas.microsoft.com/office/drawing/2014/main" id="{6B2E2956-335A-782B-16D1-697D4D856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426" y="0"/>
            <a:ext cx="1912122" cy="19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69BB-EA14-36A9-E1BE-FE8124671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FA5F5"/>
                </a:solidFill>
              </a:rPr>
              <a:t>Demo</a:t>
            </a:r>
            <a:r>
              <a:rPr lang="en-US" dirty="0"/>
              <a:t>: Where can you </a:t>
            </a:r>
            <a:r>
              <a:rPr lang="en-US" dirty="0">
                <a:solidFill>
                  <a:srgbClr val="F0AB00"/>
                </a:solidFill>
              </a:rPr>
              <a:t>get</a:t>
            </a:r>
            <a:r>
              <a:rPr lang="en-US" dirty="0"/>
              <a:t> ABAP cleaner?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2685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69BB-EA14-36A9-E1BE-FE8124671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FA5F5"/>
                </a:solidFill>
              </a:rPr>
              <a:t>Demo</a:t>
            </a:r>
            <a:r>
              <a:rPr lang="en-US" dirty="0"/>
              <a:t>: How can you </a:t>
            </a:r>
            <a:r>
              <a:rPr lang="en-US" dirty="0">
                <a:solidFill>
                  <a:srgbClr val="F0AB00"/>
                </a:solidFill>
              </a:rPr>
              <a:t>use</a:t>
            </a:r>
            <a:r>
              <a:rPr lang="en-US" dirty="0"/>
              <a:t> ABAP cleaner?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7288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69BB-EA14-36A9-E1BE-FE8124671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2FA5F5"/>
                </a:solidFill>
              </a:rPr>
              <a:t>Demo</a:t>
            </a:r>
            <a:r>
              <a:rPr lang="en-US" sz="4000" dirty="0"/>
              <a:t>: How can you </a:t>
            </a:r>
            <a:r>
              <a:rPr lang="en-US" sz="4000" dirty="0">
                <a:solidFill>
                  <a:srgbClr val="F0AB00"/>
                </a:solidFill>
              </a:rPr>
              <a:t>configure</a:t>
            </a:r>
            <a:r>
              <a:rPr lang="en-US" sz="4000" dirty="0"/>
              <a:t> ABAP cleaner?</a:t>
            </a:r>
            <a:endParaRPr lang="en-DE" sz="4000" dirty="0"/>
          </a:p>
        </p:txBody>
      </p:sp>
    </p:spTree>
    <p:extLst>
      <p:ext uri="{BB962C8B-B14F-4D97-AF65-F5344CB8AC3E}">
        <p14:creationId xmlns:p14="http://schemas.microsoft.com/office/powerpoint/2010/main" val="162987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0842A-EF2C-1EC5-4B27-E467AE397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 Adaptation of </a:t>
            </a:r>
            <a:r>
              <a:rPr lang="en-US" sz="2400" b="1" dirty="0">
                <a:latin typeface="Arial"/>
                <a:cs typeface="Arial"/>
              </a:rPr>
              <a:t>Clean Code </a:t>
            </a:r>
            <a:r>
              <a:rPr lang="en-US" sz="2400" dirty="0">
                <a:latin typeface="Arial"/>
                <a:cs typeface="Arial"/>
              </a:rPr>
              <a:t>principles for ABAP</a:t>
            </a:r>
          </a:p>
          <a:p>
            <a:pPr lvl="1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 Readable, testable and maintainable code</a:t>
            </a:r>
          </a:p>
          <a:p>
            <a:pPr lvl="1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 Optimized for the reader:</a:t>
            </a:r>
          </a:p>
          <a:p>
            <a:pPr marL="521711" lvl="2" indent="-342900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We spend more time reading than writing code</a:t>
            </a:r>
          </a:p>
          <a:p>
            <a:pPr marL="521711" lvl="2" indent="-342900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We read own custom code + SAP code </a:t>
            </a:r>
          </a:p>
          <a:p>
            <a:pPr lvl="1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 ABAP has evolved over a long time with backward-compatibility in mind</a:t>
            </a:r>
          </a:p>
          <a:p>
            <a:pPr marL="521711" lvl="2" indent="-342900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Legacy code vs. new code</a:t>
            </a:r>
            <a:endParaRPr lang="en-US" sz="28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53353-8EAE-3F26-61D7-1C8C69A4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Clean ABAP?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78250-8236-6715-B9A3-5BCD44166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818" y="1071359"/>
            <a:ext cx="2715533" cy="34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0B117F60-5B1C-81D8-F1A1-3E3AF4637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8" y="2477921"/>
            <a:ext cx="4227889" cy="3815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FEB70-C910-5796-7F9C-8A8164D2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A5F5"/>
                </a:solidFill>
              </a:rPr>
              <a:t>More</a:t>
            </a:r>
            <a:r>
              <a:rPr lang="en-US" dirty="0"/>
              <a:t> on how to install, use and configure ABAP cleaner</a:t>
            </a:r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5AE7D-387A-7196-D618-462023263EE6}"/>
              </a:ext>
            </a:extLst>
          </p:cNvPr>
          <p:cNvSpPr txBox="1"/>
          <p:nvPr/>
        </p:nvSpPr>
        <p:spPr>
          <a:xfrm>
            <a:off x="504001" y="1475508"/>
            <a:ext cx="63542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For &gt; 60 minutes demo on how to install, use and configure ABAP cleaner, watch the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A5F5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Devtoberfest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session on YouTube:</a:t>
            </a:r>
            <a:endParaRPr kumimoji="0" lang="en-DE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Devtoberfest title slide">
            <a:hlinkClick r:id="rId4"/>
            <a:extLst>
              <a:ext uri="{FF2B5EF4-FFF2-40B4-BE49-F238E27FC236}">
                <a16:creationId xmlns:a16="http://schemas.microsoft.com/office/drawing/2014/main" id="{1630DC15-1E46-9169-38AD-909615571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0" y="2458560"/>
            <a:ext cx="6354247" cy="3582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30A28D-766B-2F2E-F8DB-9CB21ADADE45}"/>
              </a:ext>
            </a:extLst>
          </p:cNvPr>
          <p:cNvSpPr txBox="1"/>
          <p:nvPr/>
        </p:nvSpPr>
        <p:spPr>
          <a:xfrm>
            <a:off x="7238999" y="1475509"/>
            <a:ext cx="445147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And of course you can find everything on the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A5F5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ABAP cleaner repository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FA5F5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  <a:hlinkClick r:id="rId2"/>
              </a:rPr>
              <a:t>https://github.com/SAP/abap-cleaner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n-DE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69BB-EA14-36A9-E1BE-FE8124671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How will ABAP cleaner </a:t>
            </a:r>
            <a:r>
              <a:rPr lang="en-US" sz="4000" dirty="0">
                <a:solidFill>
                  <a:srgbClr val="F0AB00"/>
                </a:solidFill>
              </a:rPr>
              <a:t>evolve</a:t>
            </a:r>
            <a:r>
              <a:rPr lang="en-US" sz="4000" dirty="0"/>
              <a:t>?</a:t>
            </a:r>
            <a:endParaRPr lang="en-DE" sz="4000" dirty="0"/>
          </a:p>
        </p:txBody>
      </p:sp>
    </p:spTree>
    <p:extLst>
      <p:ext uri="{BB962C8B-B14F-4D97-AF65-F5344CB8AC3E}">
        <p14:creationId xmlns:p14="http://schemas.microsoft.com/office/powerpoint/2010/main" val="116452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DC8C270-D8A0-30D5-7C22-9F5C0F73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33" y="1546625"/>
            <a:ext cx="8021828" cy="4950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C55C1-3E74-CA39-1DD1-80A570A2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A5F5"/>
                </a:solidFill>
              </a:rPr>
              <a:t>Community</a:t>
            </a:r>
            <a:r>
              <a:rPr lang="en-US" dirty="0"/>
              <a:t> engagement</a:t>
            </a:r>
            <a:endParaRPr lang="en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2C0DD7-5B6A-2158-BFBC-CB9D86D5AA89}"/>
              </a:ext>
            </a:extLst>
          </p:cNvPr>
          <p:cNvSpPr txBox="1"/>
          <p:nvPr/>
        </p:nvSpPr>
        <p:spPr>
          <a:xfrm>
            <a:off x="8975557" y="1949772"/>
            <a:ext cx="2594485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112 issues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InnerSource repository (now closed) </a:t>
            </a:r>
          </a:p>
          <a:p>
            <a:pPr marL="285750" marR="0" lvl="0" indent="-28575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268 issues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Open Source repository in first year</a:t>
            </a:r>
            <a:endParaRPr kumimoji="0" lang="en-DE" sz="14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04924-15F9-4B0E-54D4-C126C9F01012}"/>
              </a:ext>
            </a:extLst>
          </p:cNvPr>
          <p:cNvSpPr txBox="1"/>
          <p:nvPr/>
        </p:nvSpPr>
        <p:spPr>
          <a:xfrm>
            <a:off x="585361" y="3866781"/>
            <a:ext cx="8252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Inner Source</a:t>
            </a:r>
            <a:endParaRPr kumimoji="0" lang="en-DE" sz="16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Arrow: Down 15" descr="arrow pointing to December, 2021">
            <a:extLst>
              <a:ext uri="{FF2B5EF4-FFF2-40B4-BE49-F238E27FC236}">
                <a16:creationId xmlns:a16="http://schemas.microsoft.com/office/drawing/2014/main" id="{1F6FB15A-205A-43B9-3326-9E8CF1F3F9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gray">
          <a:xfrm>
            <a:off x="869221" y="4434484"/>
            <a:ext cx="257512" cy="626474"/>
          </a:xfrm>
          <a:prstGeom prst="downArrow">
            <a:avLst/>
          </a:prstGeom>
          <a:solidFill>
            <a:srgbClr val="89D1FF"/>
          </a:solidFill>
          <a:ln>
            <a:solidFill>
              <a:srgbClr val="1B90FF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72 Bra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31F3F6-154A-A491-D177-80C6E2E93DD2}"/>
              </a:ext>
            </a:extLst>
          </p:cNvPr>
          <p:cNvSpPr txBox="1"/>
          <p:nvPr/>
        </p:nvSpPr>
        <p:spPr>
          <a:xfrm>
            <a:off x="4702586" y="3117502"/>
            <a:ext cx="9485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Open Source</a:t>
            </a:r>
            <a:endParaRPr kumimoji="0" lang="en-DE" sz="16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Arrow: Down 16" descr="Arrow pointing to April, 2023">
            <a:extLst>
              <a:ext uri="{FF2B5EF4-FFF2-40B4-BE49-F238E27FC236}">
                <a16:creationId xmlns:a16="http://schemas.microsoft.com/office/drawing/2014/main" id="{85F1C283-B7E9-952E-7D49-E12A4F555B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gray">
          <a:xfrm>
            <a:off x="5048119" y="3683537"/>
            <a:ext cx="257512" cy="626474"/>
          </a:xfrm>
          <a:prstGeom prst="downArrow">
            <a:avLst/>
          </a:prstGeom>
          <a:solidFill>
            <a:srgbClr val="2FA5F5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72 Bran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97729-1914-FDF2-8DD0-ABEF8531EF78}"/>
              </a:ext>
            </a:extLst>
          </p:cNvPr>
          <p:cNvSpPr/>
          <p:nvPr/>
        </p:nvSpPr>
        <p:spPr bwMode="gray">
          <a:xfrm>
            <a:off x="8975559" y="4206065"/>
            <a:ext cx="2418346" cy="749969"/>
          </a:xfrm>
          <a:prstGeom prst="rect">
            <a:avLst/>
          </a:prstGeom>
          <a:solidFill>
            <a:srgbClr val="ED7D31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Orange (32%) = bugs, dumps, unexpected cleanup results, poor alignment</a:t>
            </a:r>
            <a:endParaRPr kumimoji="0" lang="en-DE" sz="14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6BF6B-6311-98D0-BA8D-82730723101D}"/>
              </a:ext>
            </a:extLst>
          </p:cNvPr>
          <p:cNvSpPr/>
          <p:nvPr/>
        </p:nvSpPr>
        <p:spPr bwMode="gray">
          <a:xfrm>
            <a:off x="8975559" y="3377794"/>
            <a:ext cx="2418346" cy="749969"/>
          </a:xfrm>
          <a:prstGeom prst="rect">
            <a:avLst/>
          </a:prstGeom>
          <a:solidFill>
            <a:srgbClr val="A5A5A5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Gray (24%) = no defect, duplicate, out of scope</a:t>
            </a:r>
            <a:endParaRPr kumimoji="0" lang="en-DE" sz="14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79D5-21A1-52EF-1FB6-0A90CCB292D5}"/>
              </a:ext>
            </a:extLst>
          </p:cNvPr>
          <p:cNvSpPr/>
          <p:nvPr/>
        </p:nvSpPr>
        <p:spPr bwMode="gray">
          <a:xfrm>
            <a:off x="8975559" y="5034336"/>
            <a:ext cx="2418346" cy="749969"/>
          </a:xfrm>
          <a:prstGeom prst="rect">
            <a:avLst/>
          </a:prstGeom>
          <a:solidFill>
            <a:srgbClr val="4472C4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Blue (44%) = ideas for new cleanup rules, new options, new UI features etc.</a:t>
            </a:r>
            <a:endParaRPr kumimoji="0" lang="en-DE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3F7C6-2339-305A-19A7-E1DFA65F5E1C}"/>
              </a:ext>
            </a:extLst>
          </p:cNvPr>
          <p:cNvSpPr txBox="1"/>
          <p:nvPr/>
        </p:nvSpPr>
        <p:spPr>
          <a:xfrm>
            <a:off x="5858039" y="1787934"/>
            <a:ext cx="17592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Devtoberfest session</a:t>
            </a:r>
            <a:endParaRPr kumimoji="0" lang="en-DE" sz="12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Arrow: Down 8" descr="arrow pointing to September, 2023">
            <a:extLst>
              <a:ext uri="{FF2B5EF4-FFF2-40B4-BE49-F238E27FC236}">
                <a16:creationId xmlns:a16="http://schemas.microsoft.com/office/drawing/2014/main" id="{C7FDB81E-3D8D-E5A7-A1B9-0282AE5E2C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gray">
          <a:xfrm>
            <a:off x="6630903" y="2076050"/>
            <a:ext cx="213485" cy="519365"/>
          </a:xfrm>
          <a:prstGeom prst="downArrow">
            <a:avLst/>
          </a:prstGeom>
          <a:solidFill>
            <a:srgbClr val="2FA5F5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72000" rIns="90000" bIns="72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72 Brand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4F522-D28B-EC92-4387-C895A66A6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895" y="44703"/>
            <a:ext cx="1313383" cy="13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14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F23F-612D-5BF0-6EFD-E21EC18F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0AB00"/>
                </a:solidFill>
              </a:rPr>
              <a:t>Evolution</a:t>
            </a:r>
            <a:r>
              <a:rPr lang="en-US" dirty="0"/>
              <a:t> of ABAP cleaner</a:t>
            </a:r>
            <a:endParaRPr lang="en-DE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5D01040-17BC-9521-AA0C-BC0D1FC49F83}"/>
              </a:ext>
            </a:extLst>
          </p:cNvPr>
          <p:cNvSpPr txBox="1">
            <a:spLocks/>
          </p:cNvSpPr>
          <p:nvPr/>
        </p:nvSpPr>
        <p:spPr>
          <a:xfrm>
            <a:off x="5812585" y="1563059"/>
            <a:ext cx="5514939" cy="964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100000"/>
              <a:buFont typeface="Roboto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en-US" sz="1800" dirty="0"/>
              <a:t>Once the project was InnerSource / Open Source, lots of </a:t>
            </a:r>
            <a:r>
              <a:rPr lang="en-US" sz="1800" b="1" dirty="0">
                <a:solidFill>
                  <a:srgbClr val="2FA5F5"/>
                </a:solidFill>
              </a:rPr>
              <a:t>new ideas</a:t>
            </a:r>
            <a:r>
              <a:rPr lang="en-US" sz="1800" b="1" dirty="0">
                <a:solidFill>
                  <a:schemeClr val="accent3"/>
                </a:solidFill>
              </a:rPr>
              <a:t> </a:t>
            </a:r>
            <a:r>
              <a:rPr lang="en-US" sz="1800" dirty="0"/>
              <a:t>for cleanup rules and other features were posted by the </a:t>
            </a:r>
            <a:r>
              <a:rPr lang="en-US" sz="1800" b="1" dirty="0">
                <a:solidFill>
                  <a:srgbClr val="2FA5F5"/>
                </a:solidFill>
              </a:rPr>
              <a:t>community</a:t>
            </a:r>
            <a:r>
              <a:rPr lang="en-US" sz="1800" dirty="0"/>
              <a:t>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912C1-643D-D737-6B66-509E1EAC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6" y="1165199"/>
            <a:ext cx="4837551" cy="256449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3AB5C35D-FBE4-671E-2140-837F6CA6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139111" y="2064467"/>
            <a:ext cx="163285" cy="338428"/>
          </a:xfrm>
          <a:prstGeom prst="downArrow">
            <a:avLst/>
          </a:prstGeom>
          <a:solidFill>
            <a:srgbClr val="89D1FF"/>
          </a:solidFill>
          <a:ln>
            <a:solidFill>
              <a:srgbClr val="1B90FF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DE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4C63B5D-8F0E-7D35-3891-127C26BAE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961370" y="1644389"/>
            <a:ext cx="163285" cy="338428"/>
          </a:xfrm>
          <a:prstGeom prst="downArrow">
            <a:avLst/>
          </a:prstGeom>
          <a:solidFill>
            <a:srgbClr val="2FA5F5"/>
          </a:solidFill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DE" sz="18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237508-2840-D78F-BCCF-8683B25FCBF5}"/>
              </a:ext>
            </a:extLst>
          </p:cNvPr>
          <p:cNvSpPr txBox="1"/>
          <p:nvPr/>
        </p:nvSpPr>
        <p:spPr>
          <a:xfrm>
            <a:off x="3742273" y="1313719"/>
            <a:ext cx="6014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000" b="1" kern="0" dirty="0"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Open Source</a:t>
            </a:r>
            <a:endParaRPr lang="en-DE" sz="1000" b="1" kern="0" dirty="0" err="1"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B3E5795-DE51-D75D-4675-6C4F365E0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3644" y="1621496"/>
            <a:ext cx="163284" cy="847196"/>
          </a:xfrm>
          <a:prstGeom prst="rightBrace">
            <a:avLst/>
          </a:prstGeom>
          <a:ln w="38100">
            <a:solidFill>
              <a:srgbClr val="2FA5F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54F05D-0463-ADDE-CD01-1FE88D596D77}"/>
              </a:ext>
            </a:extLst>
          </p:cNvPr>
          <p:cNvSpPr txBox="1"/>
          <p:nvPr/>
        </p:nvSpPr>
        <p:spPr>
          <a:xfrm>
            <a:off x="1969270" y="1713846"/>
            <a:ext cx="5232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000" b="1" kern="0" dirty="0"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Inner Source</a:t>
            </a:r>
            <a:endParaRPr lang="en-DE" sz="1000" b="1" kern="0" dirty="0" err="1"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4C04437-1373-F78F-32D1-906B4C3C0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895" y="44703"/>
            <a:ext cx="1313383" cy="1313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BC611-7156-5991-82CA-B8007E79E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36" y="3992493"/>
            <a:ext cx="4837551" cy="2591733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380AF214-DA6E-B255-0ECE-090BABBD3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8324" y="4556119"/>
            <a:ext cx="163284" cy="645717"/>
          </a:xfrm>
          <a:prstGeom prst="rightBrace">
            <a:avLst/>
          </a:prstGeom>
          <a:ln w="38100">
            <a:solidFill>
              <a:srgbClr val="F0AB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12BB8-1D06-5A67-1EAE-6C82A0136EB2}"/>
              </a:ext>
            </a:extLst>
          </p:cNvPr>
          <p:cNvSpPr txBox="1"/>
          <p:nvPr/>
        </p:nvSpPr>
        <p:spPr>
          <a:xfrm>
            <a:off x="5903488" y="5805744"/>
            <a:ext cx="573708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More users =&gt; more code styles * configuration variants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=&gt; more bugs found =&gt; more fixes + tests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=&gt; more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 Brand" panose="020B0504030603020204" pitchFamily="34" charset="0"/>
                <a:ea typeface="Arial Unicode MS" pitchFamily="34" charset="-128"/>
                <a:cs typeface="Arial Unicode MS" pitchFamily="34" charset="-128"/>
              </a:rPr>
              <a:t>stability</a:t>
            </a:r>
            <a:endParaRPr kumimoji="0" lang="en-DE" sz="1800" b="1" i="0" u="none" strike="noStrike" kern="0" cap="none" spc="0" normalizeH="0" baseline="0" noProof="0" dirty="0" err="1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72 Brand" panose="020B05040306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FE12A1-7201-8B3A-F249-85B467621352}"/>
              </a:ext>
            </a:extLst>
          </p:cNvPr>
          <p:cNvSpPr txBox="1">
            <a:spLocks/>
          </p:cNvSpPr>
          <p:nvPr/>
        </p:nvSpPr>
        <p:spPr>
          <a:xfrm>
            <a:off x="5812585" y="4521852"/>
            <a:ext cx="5680228" cy="645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100000"/>
              <a:buFont typeface="Roboto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088776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More users =&gt; more diverse code styles </a:t>
            </a:r>
            <a:br>
              <a:rPr lang="en-US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18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=&gt; more need for </a:t>
            </a:r>
            <a:r>
              <a:rPr lang="en-US" sz="1800" b="1" kern="0" dirty="0">
                <a:solidFill>
                  <a:srgbClr val="F0AB00"/>
                </a:solidFill>
                <a:ea typeface="Arial Unicode MS" pitchFamily="34" charset="-128"/>
                <a:cs typeface="Arial Unicode MS" pitchFamily="34" charset="-128"/>
              </a:rPr>
              <a:t>configuration</a:t>
            </a:r>
            <a:endParaRPr lang="en-DE" sz="1800" b="1" kern="0" dirty="0" err="1">
              <a:solidFill>
                <a:srgbClr val="F0AB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9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70A6D-AB2B-C190-5234-7AF7A479E2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For sure: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b="1" dirty="0">
                <a:solidFill>
                  <a:srgbClr val="2FA5F5"/>
                </a:solidFill>
              </a:rPr>
              <a:t>cleanup rules </a:t>
            </a:r>
            <a:r>
              <a:rPr lang="en-US" dirty="0"/>
              <a:t>and </a:t>
            </a:r>
            <a:r>
              <a:rPr lang="en-US" b="1" dirty="0">
                <a:solidFill>
                  <a:srgbClr val="2FA5F5"/>
                </a:solidFill>
              </a:rPr>
              <a:t>configuration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options – already lots of great ideas + discussions on the repo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b="1" dirty="0">
                <a:solidFill>
                  <a:srgbClr val="2FA5F5"/>
                </a:solidFill>
              </a:rPr>
              <a:t>UI features </a:t>
            </a:r>
            <a:r>
              <a:rPr lang="en-US" dirty="0"/>
              <a:t>as needed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A5F5"/>
                </a:solidFill>
              </a:rPr>
              <a:t>Bugfixes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and adjustments to the evolving ABAP language as needed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Keep </a:t>
            </a:r>
            <a:r>
              <a:rPr lang="en-US" b="1" dirty="0">
                <a:solidFill>
                  <a:srgbClr val="2FA5F5"/>
                </a:solidFill>
              </a:rPr>
              <a:t>test coverage </a:t>
            </a:r>
            <a:r>
              <a:rPr lang="en-US" dirty="0"/>
              <a:t>up at approx. 90% – crucial to avoid regression 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  <a:buNone/>
            </a:pPr>
            <a:r>
              <a:rPr lang="en-US" b="1" dirty="0"/>
              <a:t>Possibly: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Support for newer ABAP language constructs such as </a:t>
            </a:r>
            <a:r>
              <a:rPr lang="en-US" b="1" dirty="0">
                <a:solidFill>
                  <a:srgbClr val="2FA5F5"/>
                </a:solidFill>
              </a:rPr>
              <a:t>EML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(Entity Manipulation Language)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Support for </a:t>
            </a:r>
            <a:r>
              <a:rPr lang="en-US" b="1" dirty="0">
                <a:solidFill>
                  <a:srgbClr val="2FA5F5"/>
                </a:solidFill>
              </a:rPr>
              <a:t>SQL Script / AMDP </a:t>
            </a:r>
            <a:r>
              <a:rPr lang="en-US" dirty="0"/>
              <a:t>(ABAP-Managed Database Procedures) </a:t>
            </a:r>
          </a:p>
          <a:p>
            <a:pPr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/>
              <a:t>Out of scope: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Using </a:t>
            </a:r>
            <a:r>
              <a:rPr lang="en-US" b="1" dirty="0">
                <a:solidFill>
                  <a:schemeClr val="accent1"/>
                </a:solidFill>
              </a:rPr>
              <a:t>backend calls </a:t>
            </a:r>
            <a:r>
              <a:rPr lang="en-US" dirty="0"/>
              <a:t>to get signatures, DDIC information etc. =&gt; keep ABAP cleaner running local and fast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other languages </a:t>
            </a:r>
            <a:r>
              <a:rPr lang="en-US" dirty="0"/>
              <a:t>(e. g. CDS View Definitions)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SAP GUI </a:t>
            </a:r>
            <a:r>
              <a:rPr lang="en-US" dirty="0"/>
              <a:t>integration =&gt; time to switch to ADT ;-)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Embedding AI </a:t>
            </a:r>
            <a:r>
              <a:rPr lang="en-US" dirty="0"/>
              <a:t>– ABAP cleaner automation is deterministic =&gt; no hallucinations, review must NOT be necessary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FB28B-5B8C-2493-395D-DE7FEBE5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ABAP cleaner </a:t>
            </a:r>
            <a:r>
              <a:rPr lang="en-US" dirty="0">
                <a:solidFill>
                  <a:srgbClr val="F0AB00"/>
                </a:solidFill>
              </a:rPr>
              <a:t>evolve</a:t>
            </a:r>
            <a:r>
              <a:rPr lang="en-US" dirty="0"/>
              <a:t>?</a:t>
            </a:r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FEE6E-93D5-803C-3DFE-C6D0EEB14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95" y="44703"/>
            <a:ext cx="1313383" cy="13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D835-5856-74D6-9A15-A79995F6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945" y="504000"/>
            <a:ext cx="6827532" cy="369332"/>
          </a:xfrm>
        </p:spPr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0AB00"/>
                </a:solidFill>
              </a:rPr>
              <a:t>contribute</a:t>
            </a:r>
            <a:endParaRPr lang="en-DE" dirty="0">
              <a:solidFill>
                <a:srgbClr val="F0AB00"/>
              </a:solidFill>
            </a:endParaRPr>
          </a:p>
        </p:txBody>
      </p:sp>
      <p:pic>
        <p:nvPicPr>
          <p:cNvPr id="11" name="Picture 10" descr="three developers looking at computer screen">
            <a:extLst>
              <a:ext uri="{FF2B5EF4-FFF2-40B4-BE49-F238E27FC236}">
                <a16:creationId xmlns:a16="http://schemas.microsoft.com/office/drawing/2014/main" id="{763CCC7E-0C33-9D33-22A4-73B992F6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1353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7D9F5-6104-8B8D-105B-C1C28AD4B6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2945" y="1557337"/>
            <a:ext cx="6825182" cy="50651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like ABAP cleaner: </a:t>
            </a:r>
            <a:r>
              <a:rPr lang="en-US" b="1" dirty="0">
                <a:solidFill>
                  <a:srgbClr val="2FA5F5"/>
                </a:solidFill>
              </a:rPr>
              <a:t>spread the 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</a:t>
            </a:r>
            <a:r>
              <a:rPr lang="en-US" b="1" dirty="0">
                <a:solidFill>
                  <a:srgbClr val="2FA5F5"/>
                </a:solidFill>
              </a:rPr>
              <a:t>bugs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marL="522864" lvl="1" indent="-342900"/>
            <a:r>
              <a:rPr lang="en-US" dirty="0"/>
              <a:t>Open an issue on the GitHub repository </a:t>
            </a:r>
          </a:p>
          <a:p>
            <a:pPr marL="522864" lvl="1" indent="-342900"/>
            <a:r>
              <a:rPr lang="en-US" dirty="0"/>
              <a:t>With a minimal example, show actual vs. expected result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Tell us about your </a:t>
            </a:r>
            <a:r>
              <a:rPr lang="en-US" b="1" dirty="0">
                <a:solidFill>
                  <a:srgbClr val="2FA5F5"/>
                </a:solidFill>
              </a:rPr>
              <a:t>ideas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marL="522864" lvl="1" indent="-342900"/>
            <a:r>
              <a:rPr lang="en-US" dirty="0"/>
              <a:t>What else could be automated? What config is needed? </a:t>
            </a:r>
          </a:p>
          <a:p>
            <a:pPr marL="522864" lvl="1" indent="-342900"/>
            <a:r>
              <a:rPr lang="en-US" dirty="0"/>
              <a:t>What UI features are missing?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Contribute to </a:t>
            </a:r>
            <a:r>
              <a:rPr lang="en-US" b="1" dirty="0">
                <a:solidFill>
                  <a:srgbClr val="2FA5F5"/>
                </a:solidFill>
              </a:rPr>
              <a:t>development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just </a:t>
            </a:r>
            <a:r>
              <a:rPr lang="en-US" b="1" dirty="0">
                <a:solidFill>
                  <a:srgbClr val="2FA5F5"/>
                </a:solidFill>
              </a:rPr>
              <a:t>one click</a:t>
            </a:r>
            <a:r>
              <a:rPr lang="en-US" dirty="0"/>
              <a:t>: give it a star </a:t>
            </a:r>
          </a:p>
          <a:p>
            <a:pPr marL="522864" lvl="1" indent="-342900"/>
            <a:r>
              <a:rPr lang="en-US" dirty="0"/>
              <a:t>=&gt; Only your feedback shows us if it’s worth the effort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GitHub New issue button">
            <a:hlinkClick r:id="rId3"/>
            <a:extLst>
              <a:ext uri="{FF2B5EF4-FFF2-40B4-BE49-F238E27FC236}">
                <a16:creationId xmlns:a16="http://schemas.microsoft.com/office/drawing/2014/main" id="{79238D75-1231-6F53-C280-BD6D09B51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356" y="2062840"/>
            <a:ext cx="899238" cy="365792"/>
          </a:xfrm>
          <a:prstGeom prst="rect">
            <a:avLst/>
          </a:prstGeom>
        </p:spPr>
      </p:pic>
      <p:pic>
        <p:nvPicPr>
          <p:cNvPr id="9" name="Picture 8" descr="GitHub New issue button">
            <a:hlinkClick r:id="rId3"/>
            <a:extLst>
              <a:ext uri="{FF2B5EF4-FFF2-40B4-BE49-F238E27FC236}">
                <a16:creationId xmlns:a16="http://schemas.microsoft.com/office/drawing/2014/main" id="{00381EC8-4E73-5F34-B0EC-062227460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200" y="3294595"/>
            <a:ext cx="899238" cy="365792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88C724B3-7BF9-D79B-416F-10D08459B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2438" y="5053044"/>
            <a:ext cx="1744545" cy="3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55A5AE-A4D4-5778-6553-69AA2007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9130B-4611-1F52-3732-097068C11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defTabSz="931863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A5F5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ABAP cleaner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:</a:t>
            </a:r>
          </a:p>
          <a:p>
            <a:pPr marL="285750" marR="0" lvl="0" indent="-28575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Open Source repository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2"/>
              </a:rPr>
              <a:t>https://github.com/SAP/abap-cleaner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3"/>
              </a:rPr>
              <a:t>Installation Instructions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4"/>
              </a:rPr>
              <a:t>Documentation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5"/>
              </a:rPr>
              <a:t>Release Notes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, list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6"/>
              </a:rPr>
              <a:t>Available Cleanup Rules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7"/>
              </a:rPr>
              <a:t>Issues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etc</a:t>
            </a:r>
            <a:r>
              <a:rPr lang="en-US" sz="18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latin typeface="72" panose="020B0503030000000003" pitchFamily="34" charset="0"/>
                <a:cs typeface="72" panose="020B0503030000000003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</a:gra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  <a:p>
            <a:pPr marL="285750" marR="0" lvl="0" indent="-28575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Updatesite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for Eclipse plug-in: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8"/>
              </a:rPr>
              <a:t>https://sap.github.io/abap-cleaner/updatesite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</a:t>
            </a:r>
          </a:p>
          <a:p>
            <a:pPr marL="285750" marR="0" lvl="0" indent="-28575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latin typeface="72" panose="020B0503030000000003" pitchFamily="34" charset="0"/>
                <a:cs typeface="72" panose="020B0503030000000003" pitchFamily="34" charset="0"/>
              </a:rPr>
              <a:t>Demo</a:t>
            </a:r>
            <a:r>
              <a:rPr lang="en-US" sz="18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latin typeface="72" panose="020B0503030000000003" pitchFamily="34" charset="0"/>
                <a:cs typeface="72" panose="020B0503030000000003" pitchFamily="34" charset="0"/>
              </a:rPr>
              <a:t>: </a:t>
            </a:r>
            <a:r>
              <a:rPr lang="en-US" sz="18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latin typeface="72" panose="020B0503030000000003" pitchFamily="34" charset="0"/>
                <a:cs typeface="72" panose="020B0503030000000003" pitchFamily="34" charset="0"/>
                <a:hlinkClick r:id="rId9"/>
              </a:rPr>
              <a:t>Devtoberfest session</a:t>
            </a:r>
            <a:r>
              <a:rPr lang="en-US" sz="18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latin typeface="72" panose="020B0503030000000003" pitchFamily="34" charset="0"/>
                <a:cs typeface="72" panose="020B0503030000000003" pitchFamily="34" charset="0"/>
              </a:rPr>
              <a:t> on YouTube showing in depth how to install, use and configure ABAP cleaner</a:t>
            </a:r>
          </a:p>
          <a:p>
            <a:pPr marL="285750" marR="0" lvl="0" indent="-28575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Webinar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on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0"/>
              </a:rPr>
              <a:t>Open Source journey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of ABAP cleaner, </a:t>
            </a:r>
            <a:r>
              <a:rPr lang="en-US" sz="18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latin typeface="72" panose="020B0503030000000003" pitchFamily="34" charset="0"/>
                <a:cs typeface="72" panose="020B0503030000000003" pitchFamily="34" charset="0"/>
              </a:rPr>
              <a:t>hosted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Open Source Program Office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1"/>
              </a:rPr>
              <a:t>slides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)</a:t>
            </a:r>
          </a:p>
          <a:p>
            <a:pPr marL="285750" marR="0" lvl="0" indent="-28575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/>
              <a:t>Blog post</a:t>
            </a:r>
            <a:r>
              <a:rPr lang="en-US" sz="1800" dirty="0"/>
              <a:t>: </a:t>
            </a:r>
            <a:r>
              <a:rPr lang="en-US" sz="1800" dirty="0">
                <a:hlinkClick r:id="rId12"/>
              </a:rPr>
              <a:t>How to Clean Your ABAP Code with One Keystroke Using ABAP Cleaner (sap-press.com)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</a:gra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  <a:p>
            <a:pPr marL="0" marR="0" lvl="0" indent="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  <a:p>
            <a:pPr marL="0" marR="0" lvl="0" indent="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A5F5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Related Open Source Projects on Clean ABAP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, see blog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3"/>
              </a:rPr>
              <a:t>ABAP Tools for Clean ABAP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:</a:t>
            </a:r>
          </a:p>
          <a:p>
            <a:pPr marL="342900" marR="0" lvl="0" indent="-34290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“Describe”: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4"/>
              </a:rPr>
              <a:t>Clean ABAP style guide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</a:gra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  <a:p>
            <a:pPr marL="342900" marR="0" lvl="0" indent="-34290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“Check”: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5"/>
              </a:rPr>
              <a:t>Code pal for Cloud</a:t>
            </a:r>
            <a:r>
              <a:rPr lang="en-US" sz="1800" dirty="0">
                <a:solidFill>
                  <a:srgbClr val="24292F"/>
                </a:solidFill>
                <a:latin typeface="72" panose="020B0503030000000003" pitchFamily="34" charset="0"/>
                <a:cs typeface="72" panose="020B0503030000000003" pitchFamily="34" charset="0"/>
              </a:rPr>
              <a:t> (incl. Quick Fixes)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</a:gra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6"/>
              </a:rPr>
              <a:t>Code pal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7"/>
              </a:rPr>
              <a:t>abaplint</a:t>
            </a:r>
            <a:r>
              <a:rPr lang="en-US" sz="1800" dirty="0">
                <a:solidFill>
                  <a:srgbClr val="24292F"/>
                </a:solidFill>
                <a:latin typeface="72" panose="020B0503030000000003" pitchFamily="34" charset="0"/>
                <a:cs typeface="72" panose="020B0503030000000003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8"/>
              </a:rPr>
              <a:t>abapOpenChecks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92F"/>
              </a:soli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  <a:p>
            <a:pPr marL="342900" marR="0" lvl="0" indent="-342900" algn="l" defTabSz="9318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24292F"/>
                </a:solidFill>
                <a:latin typeface="72" panose="020B0503030000000003" pitchFamily="34" charset="0"/>
                <a:cs typeface="72" panose="020B0503030000000003" pitchFamily="34" charset="0"/>
              </a:rPr>
              <a:t>“Automate”: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5"/>
              </a:rPr>
              <a:t>Code pal for Cloud Quick Fixes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4292F"/>
                </a:solidFill>
                <a:effectLst/>
                <a:uLnTx/>
                <a:uFillTx/>
                <a:latin typeface="72" panose="020B0503030000000003" pitchFamily="34" charset="0"/>
                <a:ea typeface="+mn-ea"/>
                <a:cs typeface="72" panose="020B0503030000000003" pitchFamily="34" charset="0"/>
                <a:hlinkClick r:id="rId17"/>
              </a:rPr>
              <a:t>abaplint</a:t>
            </a:r>
            <a:r>
              <a:rPr lang="en-US" sz="1800" dirty="0">
                <a:solidFill>
                  <a:srgbClr val="24292F"/>
                </a:solidFill>
                <a:latin typeface="72" panose="020B0503030000000003" pitchFamily="34" charset="0"/>
                <a:cs typeface="72" panose="020B0503030000000003" pitchFamily="34" charset="0"/>
              </a:rPr>
              <a:t>, </a:t>
            </a:r>
            <a:r>
              <a:rPr lang="en-US" sz="1800" dirty="0">
                <a:solidFill>
                  <a:srgbClr val="24292F"/>
                </a:solidFill>
                <a:latin typeface="72" panose="020B0503030000000003" pitchFamily="34" charset="0"/>
                <a:cs typeface="72" panose="020B0503030000000003" pitchFamily="34" charset="0"/>
                <a:hlinkClick r:id="rId19"/>
              </a:rPr>
              <a:t>ABAP Quick Fix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</a:gradFill>
              <a:effectLst/>
              <a:uLnTx/>
              <a:uFillTx/>
              <a:latin typeface="72" panose="020B0503030000000003" pitchFamily="34" charset="0"/>
              <a:ea typeface="+mn-ea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2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F7117E-15CD-54C6-0889-3BD67DE0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539875"/>
            <a:ext cx="5413477" cy="846386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Spaker name - Dynamic" descr="{&quot;templafy&quot;:{&quot;id&quot;:&quot;fb1cc083-568f-4de0-9aa7-c9e38ffb3070&quot;}}">
            <a:extLst>
              <a:ext uri="{FF2B5EF4-FFF2-40B4-BE49-F238E27FC236}">
                <a16:creationId xmlns:a16="http://schemas.microsoft.com/office/drawing/2014/main" id="{F02EFDEC-1C58-4504-92E1-D8E4DBCFE8FE}"/>
              </a:ext>
            </a:extLst>
          </p:cNvPr>
          <p:cNvSpPr txBox="1"/>
          <p:nvPr/>
        </p:nvSpPr>
        <p:spPr>
          <a:xfrm>
            <a:off x="503238" y="335171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72 Brand" panose="020B0504030603020204" pitchFamily="34" charset="0"/>
              </a:rPr>
              <a:t>Björn </a:t>
            </a:r>
            <a:r>
              <a:rPr lang="en-US" sz="1400" dirty="0" err="1">
                <a:solidFill>
                  <a:schemeClr val="tx1"/>
                </a:solidFill>
                <a:latin typeface="72 Brand" panose="020B0504030603020204" pitchFamily="34" charset="0"/>
              </a:rPr>
              <a:t>Jüliger</a:t>
            </a:r>
            <a:endParaRPr lang="en-US" sz="1400" dirty="0">
              <a:solidFill>
                <a:schemeClr val="tx1"/>
              </a:solidFill>
              <a:latin typeface="72 Brand" panose="020B0504030603020204" pitchFamily="34" charset="0"/>
            </a:endParaRPr>
          </a:p>
        </p:txBody>
      </p:sp>
      <p:sp>
        <p:nvSpPr>
          <p:cNvPr id="4" name="Spaker email - Dynamic" descr="{&quot;templafy&quot;:{&quot;id&quot;:&quot;c80d7098-67c6-456e-936a-0473fafab8ea&quot;}}">
            <a:extLst>
              <a:ext uri="{FF2B5EF4-FFF2-40B4-BE49-F238E27FC236}">
                <a16:creationId xmlns:a16="http://schemas.microsoft.com/office/drawing/2014/main" id="{E8CBF4DD-15EB-47C8-94C8-492FB092CB97}"/>
              </a:ext>
            </a:extLst>
          </p:cNvPr>
          <p:cNvSpPr txBox="1"/>
          <p:nvPr/>
        </p:nvSpPr>
        <p:spPr>
          <a:xfrm>
            <a:off x="503238" y="3599248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72 Brand" panose="020B0504030603020204" pitchFamily="34" charset="0"/>
                <a:hlinkClick r:id="rId5"/>
              </a:rPr>
              <a:t>bjoern.jueliger@sap.com</a:t>
            </a:r>
            <a:r>
              <a:rPr lang="en-US" sz="1400" dirty="0">
                <a:solidFill>
                  <a:schemeClr val="tx1"/>
                </a:solidFill>
                <a:latin typeface="72 Brand" panose="020B0504030603020204" pitchFamily="34" charset="0"/>
              </a:rPr>
              <a:t> </a:t>
            </a:r>
          </a:p>
        </p:txBody>
      </p:sp>
      <p:sp>
        <p:nvSpPr>
          <p:cNvPr id="2" name="Spaker name - Dynamic" descr="{&quot;templafy&quot;:{&quot;id&quot;:&quot;fb1cc083-568f-4de0-9aa7-c9e38ffb3070&quot;}}">
            <a:extLst>
              <a:ext uri="{FF2B5EF4-FFF2-40B4-BE49-F238E27FC236}">
                <a16:creationId xmlns:a16="http://schemas.microsoft.com/office/drawing/2014/main" id="{205836DC-0F26-D7E2-6DDF-D8876E56A453}"/>
              </a:ext>
            </a:extLst>
          </p:cNvPr>
          <p:cNvSpPr txBox="1"/>
          <p:nvPr/>
        </p:nvSpPr>
        <p:spPr>
          <a:xfrm>
            <a:off x="509716" y="4001060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72 Brand" panose="020B0504030603020204" pitchFamily="34" charset="0"/>
              </a:rPr>
              <a:t>Joerg-Michael Grassau</a:t>
            </a:r>
          </a:p>
        </p:txBody>
      </p:sp>
      <p:sp>
        <p:nvSpPr>
          <p:cNvPr id="5" name="Spaker email - Dynamic" descr="{&quot;templafy&quot;:{&quot;id&quot;:&quot;c80d7098-67c6-456e-936a-0473fafab8ea&quot;}}">
            <a:extLst>
              <a:ext uri="{FF2B5EF4-FFF2-40B4-BE49-F238E27FC236}">
                <a16:creationId xmlns:a16="http://schemas.microsoft.com/office/drawing/2014/main" id="{FA257CC3-2958-CB18-82DC-71CF46168341}"/>
              </a:ext>
            </a:extLst>
          </p:cNvPr>
          <p:cNvSpPr txBox="1"/>
          <p:nvPr/>
        </p:nvSpPr>
        <p:spPr>
          <a:xfrm>
            <a:off x="509716" y="4248592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72 Brand" panose="020B0504030603020204" pitchFamily="34" charset="0"/>
                <a:hlinkClick r:id="rId6"/>
              </a:rPr>
              <a:t>abap-cleaner@sap.com</a:t>
            </a:r>
            <a:r>
              <a:rPr lang="en-US" sz="1400" dirty="0">
                <a:solidFill>
                  <a:schemeClr val="tx1"/>
                </a:solidFill>
                <a:latin typeface="72 Brand" panose="020B0504030603020204" pitchFamily="34" charset="0"/>
              </a:rPr>
              <a:t> 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6087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1FB8C0-746A-8AA6-42A1-74B57F04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another motivation?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DA30A-6323-4FCC-A948-F9894228D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3" y="1953389"/>
            <a:ext cx="11941836" cy="2455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0CF59-AA87-DE75-8D91-BE1313B9F162}"/>
              </a:ext>
            </a:extLst>
          </p:cNvPr>
          <p:cNvSpPr txBox="1"/>
          <p:nvPr/>
        </p:nvSpPr>
        <p:spPr>
          <a:xfrm>
            <a:off x="685798" y="5754757"/>
            <a:ext cx="1056529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b="1" kern="0" dirty="0">
                <a:ea typeface="Arial Unicode MS" pitchFamily="34" charset="-128"/>
                <a:cs typeface="Arial Unicode MS" pitchFamily="34" charset="-128"/>
              </a:rPr>
              <a:t>* Disclaimer</a:t>
            </a:r>
            <a:r>
              <a:rPr lang="en-US" sz="1800" kern="0" dirty="0">
                <a:ea typeface="Arial Unicode MS" pitchFamily="34" charset="-128"/>
                <a:cs typeface="Arial Unicode MS" pitchFamily="34" charset="-128"/>
              </a:rPr>
              <a:t>: No productive code from SAP besides the class with 52623 lines of code </a:t>
            </a:r>
            <a:r>
              <a:rPr lang="en-US" sz="1800" kern="0" dirty="0"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</a:t>
            </a:r>
            <a:endParaRPr lang="en-DE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24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"/>
          <p:cNvSpPr>
            <a:spLocks noGrp="1"/>
          </p:cNvSpPr>
          <p:nvPr>
            <p:ph type="title"/>
          </p:nvPr>
        </p:nvSpPr>
        <p:spPr bwMode="gray"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5C9C2-218E-FE98-B3B0-E15CF5D21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978" y="897267"/>
            <a:ext cx="9065933" cy="5534075"/>
          </a:xfrm>
          <a:prstGeom prst="rect">
            <a:avLst/>
          </a:prstGeom>
        </p:spPr>
      </p:pic>
    </p:spTree>
    <p:custDataLst>
      <p:custData r:id="rId1"/>
      <p:custData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0842A-EF2C-1EC5-4B27-E467AE397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Style guide:</a:t>
            </a:r>
          </a:p>
          <a:p>
            <a:pPr lvl="2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  <a:hlinkClick r:id="rId2"/>
              </a:rPr>
              <a:t>https://github.com/SAP/styleguides/blob/main/clean-abap/CleanABAP.md</a:t>
            </a:r>
            <a:endParaRPr lang="en-US" sz="2400" dirty="0">
              <a:latin typeface="Arial"/>
              <a:cs typeface="Arial"/>
              <a:hlinkClick r:id="rId3"/>
            </a:endParaRPr>
          </a:p>
          <a:p>
            <a:pPr lvl="1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Introduction:</a:t>
            </a:r>
          </a:p>
          <a:p>
            <a:pPr lvl="2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  <a:hlinkClick r:id="rId3"/>
              </a:rPr>
              <a:t>https://blogs.sap.com/2021/03/17/why-clean-abap-a-foundation-for-improvements</a:t>
            </a:r>
            <a:endParaRPr lang="en-US" sz="2400" dirty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You want to contribute to the Style guide?</a:t>
            </a:r>
          </a:p>
          <a:p>
            <a:pPr lvl="2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  <a:hlinkClick r:id="rId4"/>
              </a:rPr>
              <a:t>https://github.com/SAP/styleguides/blob/main/CONTRIBUTING.md</a:t>
            </a:r>
            <a:endParaRPr lang="en-US" sz="2200" dirty="0">
              <a:latin typeface="Arial"/>
              <a:cs typeface="Arial"/>
            </a:endParaRPr>
          </a:p>
          <a:p>
            <a:pPr lvl="2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  <a:hlinkClick r:id="rId5"/>
              </a:rPr>
              <a:t>https://github.com/SAP/styleguides/blob/main/GOVERNANCE.md</a:t>
            </a:r>
            <a:endParaRPr lang="en-US" sz="2200" dirty="0">
              <a:latin typeface="Arial"/>
              <a:cs typeface="Arial"/>
            </a:endParaRPr>
          </a:p>
          <a:p>
            <a:pPr lvl="2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Clr>
                <a:srgbClr val="F0AB0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53353-8EAE-3F26-61D7-1C8C69A4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ABAP Style guide  – Useful Links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5076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E4019-B882-6A75-E487-FEF132CDE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99" y="1620000"/>
            <a:ext cx="11186477" cy="20471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of ABAP test cockpit (ATC) checks to control the usage of Clean ABAP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Provided as Open Source via Github (managed by ATC Team)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Integrated via ATC in ABAP development tools (ADT)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403F2-CA12-2C59-7117-EC3A2A01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pal for Clean ABAP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FC130-084F-E09D-ADA1-557A7954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6" y="3429000"/>
            <a:ext cx="4111572" cy="2969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734AF7-44C7-F21F-DC0B-208B8493B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48" y="3429000"/>
            <a:ext cx="5087345" cy="29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797A1E-F9E2-59FA-2CD3-65F3C6FC0D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u="sng" dirty="0"/>
              <a:t>Code pal (Classic)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https://github.com/SAP/code-pal-for-abap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https://blogs.sap.com/2022/05/05/how-to-enable-clean-code-checks-for-abap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Available for on-premise: AS ABAP 7.40 SP08 (++), not remote-enabled </a:t>
            </a:r>
          </a:p>
          <a:p>
            <a:r>
              <a:rPr lang="en-US" b="1" u="sng" dirty="0"/>
              <a:t>NEW: Code pal (Cloud Edition)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https://github.com/SAP/code-pal-for-abap-cloud/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https://blogs.sap.com/2023/09/11/clean-code-checks-for-abap-cloud-edition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Available for Cloud + on-premise: AS ABAP 7.58 (2023), </a:t>
            </a:r>
            <a:r>
              <a:rPr lang="en-US" b="1" dirty="0"/>
              <a:t>remote-enabled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Including </a:t>
            </a:r>
            <a:r>
              <a:rPr lang="en-US" b="1" dirty="0"/>
              <a:t>Quick fixes </a:t>
            </a:r>
            <a:r>
              <a:rPr lang="en-US" dirty="0"/>
              <a:t>to automate code adaptation (ADT-only)  </a:t>
            </a:r>
          </a:p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C80D2-EC05-A162-23AB-6E2C9307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pal for Clean ABAP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9695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0CBB-B2E2-3CD6-B270-42F1B2DDE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Demo: Code pal for ABAP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1838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EFD6AC7-C294-6041-BE2C-C46605501EC3}"/>
              </a:ext>
            </a:extLst>
          </p:cNvPr>
          <p:cNvSpPr txBox="1"/>
          <p:nvPr/>
        </p:nvSpPr>
        <p:spPr>
          <a:xfrm>
            <a:off x="1403349" y="5307728"/>
            <a:ext cx="4845051" cy="307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latin typeface="72 Brand"/>
              </a:rPr>
              <a:t>How can you </a:t>
            </a:r>
            <a:r>
              <a:rPr lang="en-US" sz="2000" b="1" dirty="0">
                <a:solidFill>
                  <a:srgbClr val="F0AB00"/>
                </a:solidFill>
                <a:latin typeface="72 Brand"/>
              </a:rPr>
              <a:t>use</a:t>
            </a:r>
            <a:r>
              <a:rPr lang="en-US" sz="2000" dirty="0">
                <a:latin typeface="72 Brand"/>
              </a:rPr>
              <a:t> ABAP cleaner?</a:t>
            </a:r>
            <a:endParaRPr lang="en-US" dirty="0"/>
          </a:p>
        </p:txBody>
      </p:sp>
      <p:cxnSp>
        <p:nvCxnSpPr>
          <p:cNvPr id="17" name="Straight Connector 16" descr="Straight line">
            <a:extLst>
              <a:ext uri="{FF2B5EF4-FFF2-40B4-BE49-F238E27FC236}">
                <a16:creationId xmlns:a16="http://schemas.microsoft.com/office/drawing/2014/main" id="{347B782C-0BC8-4741-8B56-F925653AA91E}"/>
              </a:ext>
            </a:extLst>
          </p:cNvPr>
          <p:cNvCxnSpPr>
            <a:cxnSpLocks/>
          </p:cNvCxnSpPr>
          <p:nvPr/>
        </p:nvCxnSpPr>
        <p:spPr>
          <a:xfrm>
            <a:off x="488951" y="4966551"/>
            <a:ext cx="11210925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1496345-2F8A-D948-9469-CCB5FC32DBEF}"/>
              </a:ext>
            </a:extLst>
          </p:cNvPr>
          <p:cNvSpPr txBox="1"/>
          <p:nvPr/>
        </p:nvSpPr>
        <p:spPr>
          <a:xfrm>
            <a:off x="1403349" y="4024724"/>
            <a:ext cx="4646027" cy="307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latin typeface="72 Brand"/>
              </a:rPr>
              <a:t>Where can you </a:t>
            </a:r>
            <a:r>
              <a:rPr lang="en-US" sz="2000" b="1" dirty="0">
                <a:solidFill>
                  <a:srgbClr val="F0AB00"/>
                </a:solidFill>
                <a:latin typeface="72 Brand"/>
              </a:rPr>
              <a:t>get</a:t>
            </a:r>
            <a:r>
              <a:rPr lang="en-US" sz="2000" dirty="0">
                <a:latin typeface="72 Brand"/>
              </a:rPr>
              <a:t> ABAP cleaner?</a:t>
            </a:r>
            <a:endParaRPr lang="en-US" dirty="0"/>
          </a:p>
        </p:txBody>
      </p:sp>
      <p:cxnSp>
        <p:nvCxnSpPr>
          <p:cNvPr id="15" name="Straight Connector 14" descr="Straight line">
            <a:extLst>
              <a:ext uri="{FF2B5EF4-FFF2-40B4-BE49-F238E27FC236}">
                <a16:creationId xmlns:a16="http://schemas.microsoft.com/office/drawing/2014/main" id="{0C1C90C2-73A3-5A42-B386-4932ACB90F77}"/>
              </a:ext>
            </a:extLst>
          </p:cNvPr>
          <p:cNvCxnSpPr>
            <a:cxnSpLocks/>
          </p:cNvCxnSpPr>
          <p:nvPr/>
        </p:nvCxnSpPr>
        <p:spPr>
          <a:xfrm>
            <a:off x="488951" y="3671967"/>
            <a:ext cx="11210925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82E6658-9C8D-9E40-AD14-587B6DD2FBCA}"/>
              </a:ext>
            </a:extLst>
          </p:cNvPr>
          <p:cNvSpPr txBox="1"/>
          <p:nvPr/>
        </p:nvSpPr>
        <p:spPr>
          <a:xfrm>
            <a:off x="1403349" y="2769958"/>
            <a:ext cx="4646027" cy="307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F0AB00"/>
                </a:solidFill>
                <a:latin typeface="72 Brand"/>
              </a:rPr>
              <a:t>Who</a:t>
            </a:r>
            <a:r>
              <a:rPr lang="en-US" sz="2000" dirty="0">
                <a:latin typeface="72 Brand"/>
              </a:rPr>
              <a:t> is it for and </a:t>
            </a:r>
            <a:r>
              <a:rPr lang="en-US" sz="2000" b="1" dirty="0">
                <a:solidFill>
                  <a:srgbClr val="F0AB00"/>
                </a:solidFill>
                <a:latin typeface="72 Brand"/>
              </a:rPr>
              <a:t>why</a:t>
            </a:r>
            <a:r>
              <a:rPr lang="en-US" sz="2000" dirty="0">
                <a:latin typeface="72 Brand"/>
              </a:rPr>
              <a:t> should you use it?</a:t>
            </a:r>
            <a:endParaRPr lang="en-US" dirty="0"/>
          </a:p>
        </p:txBody>
      </p:sp>
      <p:cxnSp>
        <p:nvCxnSpPr>
          <p:cNvPr id="7" name="Straight Connector 6" descr="Straight line">
            <a:extLst>
              <a:ext uri="{FF2B5EF4-FFF2-40B4-BE49-F238E27FC236}">
                <a16:creationId xmlns:a16="http://schemas.microsoft.com/office/drawing/2014/main" id="{AABC31F4-B2CF-684C-AB8A-ECE0FCCF854C}"/>
              </a:ext>
            </a:extLst>
          </p:cNvPr>
          <p:cNvCxnSpPr>
            <a:cxnSpLocks/>
          </p:cNvCxnSpPr>
          <p:nvPr/>
        </p:nvCxnSpPr>
        <p:spPr>
          <a:xfrm>
            <a:off x="488951" y="2397735"/>
            <a:ext cx="11210925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3FB1E2-2A51-9E49-96FF-CCFD6C6CA0D7}"/>
              </a:ext>
            </a:extLst>
          </p:cNvPr>
          <p:cNvSpPr txBox="1"/>
          <p:nvPr/>
        </p:nvSpPr>
        <p:spPr>
          <a:xfrm>
            <a:off x="1403349" y="1511992"/>
            <a:ext cx="4646027" cy="307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F0AB00"/>
                </a:solidFill>
                <a:latin typeface="72 Brand"/>
              </a:rPr>
              <a:t>What</a:t>
            </a:r>
            <a:r>
              <a:rPr lang="en-US" sz="2000" dirty="0">
                <a:latin typeface="72 Brand"/>
              </a:rPr>
              <a:t> is ABAP cleaner?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36ECB-05AC-A74B-96D9-76DA733C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sz="2400" kern="0" dirty="0">
                <a:ea typeface="Arial Unicode MS" pitchFamily="34" charset="-128"/>
                <a:cs typeface="Arial Unicode MS" pitchFamily="34" charset="-128"/>
              </a:rPr>
              <a:t>Agenda – ABAP cleaner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37E43-F7BA-B04E-3E8E-AD215977E271}"/>
              </a:ext>
            </a:extLst>
          </p:cNvPr>
          <p:cNvSpPr txBox="1"/>
          <p:nvPr/>
        </p:nvSpPr>
        <p:spPr>
          <a:xfrm>
            <a:off x="503238" y="1299411"/>
            <a:ext cx="6838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600" b="1" kern="0" dirty="0">
                <a:solidFill>
                  <a:srgbClr val="46ADDF"/>
                </a:solidFill>
                <a:latin typeface="72 Brand Black" panose="020B050403060302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0BB62-7AB4-BF5B-E0D1-2751D54F7759}"/>
              </a:ext>
            </a:extLst>
          </p:cNvPr>
          <p:cNvSpPr txBox="1"/>
          <p:nvPr/>
        </p:nvSpPr>
        <p:spPr>
          <a:xfrm>
            <a:off x="503238" y="2585338"/>
            <a:ext cx="6838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600" b="1" kern="0" dirty="0">
                <a:solidFill>
                  <a:srgbClr val="46ADDF"/>
                </a:solidFill>
                <a:latin typeface="72 Brand Black" panose="020B050403060302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B0380-88A7-0962-1BCE-10298AFC6455}"/>
              </a:ext>
            </a:extLst>
          </p:cNvPr>
          <p:cNvSpPr txBox="1"/>
          <p:nvPr/>
        </p:nvSpPr>
        <p:spPr>
          <a:xfrm>
            <a:off x="503238" y="3871265"/>
            <a:ext cx="6838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600" b="1" kern="0" dirty="0">
                <a:solidFill>
                  <a:srgbClr val="46ADDF"/>
                </a:solidFill>
                <a:latin typeface="72 Brand Black" panose="020B0504030603020204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E9B7C-80CB-5CC2-EF29-D93EF163FB71}"/>
              </a:ext>
            </a:extLst>
          </p:cNvPr>
          <p:cNvSpPr txBox="1"/>
          <p:nvPr/>
        </p:nvSpPr>
        <p:spPr>
          <a:xfrm>
            <a:off x="503238" y="5157192"/>
            <a:ext cx="6838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600" b="1" kern="0" dirty="0">
                <a:solidFill>
                  <a:srgbClr val="46ADDF"/>
                </a:solidFill>
                <a:latin typeface="72 Brand Black" panose="020B0504030603020204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EFA63-1243-5795-D9EF-A766359E5A5A}"/>
              </a:ext>
            </a:extLst>
          </p:cNvPr>
          <p:cNvSpPr txBox="1"/>
          <p:nvPr/>
        </p:nvSpPr>
        <p:spPr>
          <a:xfrm>
            <a:off x="7148511" y="4024724"/>
            <a:ext cx="4646027" cy="307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dirty="0">
                <a:solidFill>
                  <a:srgbClr val="F0AB00"/>
                </a:solidFill>
                <a:latin typeface="72 Brand"/>
              </a:rPr>
              <a:t>Q&amp;A</a:t>
            </a:r>
            <a:endParaRPr lang="en-US" b="1" dirty="0">
              <a:solidFill>
                <a:srgbClr val="F0AB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AEAD9-6E75-BF6C-5B26-C66B39938CED}"/>
              </a:ext>
            </a:extLst>
          </p:cNvPr>
          <p:cNvSpPr txBox="1"/>
          <p:nvPr/>
        </p:nvSpPr>
        <p:spPr>
          <a:xfrm>
            <a:off x="7148511" y="2769958"/>
            <a:ext cx="4646027" cy="307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latin typeface="72 Brand"/>
              </a:rPr>
              <a:t>How will the project </a:t>
            </a:r>
            <a:r>
              <a:rPr lang="en-US" sz="2000" b="1" dirty="0">
                <a:solidFill>
                  <a:srgbClr val="F0AB00"/>
                </a:solidFill>
                <a:latin typeface="72 Brand"/>
              </a:rPr>
              <a:t>evolve</a:t>
            </a:r>
            <a:r>
              <a:rPr lang="en-US" sz="2000" dirty="0">
                <a:latin typeface="72 Brand"/>
              </a:rPr>
              <a:t>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F578A-9D38-775D-5AE1-E9D09E2BCD18}"/>
              </a:ext>
            </a:extLst>
          </p:cNvPr>
          <p:cNvSpPr txBox="1"/>
          <p:nvPr/>
        </p:nvSpPr>
        <p:spPr>
          <a:xfrm>
            <a:off x="7148511" y="1511992"/>
            <a:ext cx="4646027" cy="307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latin typeface="72 Brand"/>
              </a:rPr>
              <a:t>How can you </a:t>
            </a:r>
            <a:r>
              <a:rPr lang="en-US" sz="2000" b="1" dirty="0">
                <a:solidFill>
                  <a:srgbClr val="F0AB00"/>
                </a:solidFill>
                <a:latin typeface="72 Brand"/>
              </a:rPr>
              <a:t>configure</a:t>
            </a:r>
            <a:r>
              <a:rPr lang="en-US" sz="2000" dirty="0">
                <a:latin typeface="72 Brand"/>
              </a:rPr>
              <a:t> ABAP cleaner?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506B6-D7D4-FC18-D0BA-89092ECCFDDE}"/>
              </a:ext>
            </a:extLst>
          </p:cNvPr>
          <p:cNvSpPr txBox="1"/>
          <p:nvPr/>
        </p:nvSpPr>
        <p:spPr>
          <a:xfrm>
            <a:off x="6248400" y="1299411"/>
            <a:ext cx="6838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600" b="1" kern="0" dirty="0">
                <a:solidFill>
                  <a:srgbClr val="46ADDF"/>
                </a:solidFill>
                <a:latin typeface="72 Brand Black" panose="020B0504030603020204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A167BE-62B2-4284-2386-925955E9D8F0}"/>
              </a:ext>
            </a:extLst>
          </p:cNvPr>
          <p:cNvSpPr txBox="1"/>
          <p:nvPr/>
        </p:nvSpPr>
        <p:spPr>
          <a:xfrm>
            <a:off x="6248400" y="2585338"/>
            <a:ext cx="6838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600" b="1" kern="0" dirty="0">
                <a:solidFill>
                  <a:srgbClr val="46ADDF"/>
                </a:solidFill>
                <a:latin typeface="72 Brand Black" panose="020B0504030603020204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8DFD5-A84F-F8EC-18FC-A73257AD4693}"/>
              </a:ext>
            </a:extLst>
          </p:cNvPr>
          <p:cNvSpPr txBox="1"/>
          <p:nvPr/>
        </p:nvSpPr>
        <p:spPr>
          <a:xfrm>
            <a:off x="6248400" y="3871265"/>
            <a:ext cx="6838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600" b="1" kern="0" dirty="0">
                <a:solidFill>
                  <a:srgbClr val="46ADDF"/>
                </a:solidFill>
                <a:latin typeface="72 Brand Black" panose="020B0504030603020204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06725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SAP Template 2024">
  <a:themeElements>
    <a:clrScheme name="SAP Colors 2023">
      <a:dk1>
        <a:srgbClr val="000000"/>
      </a:dk1>
      <a:lt1>
        <a:srgbClr val="FFFFFF"/>
      </a:lt1>
      <a:dk2>
        <a:srgbClr val="1B90FF"/>
      </a:dk2>
      <a:lt2>
        <a:srgbClr val="89D1FF"/>
      </a:lt2>
      <a:accent1>
        <a:srgbClr val="E76500"/>
      </a:accent1>
      <a:accent2>
        <a:srgbClr val="049F9A"/>
      </a:accent2>
      <a:accent3>
        <a:srgbClr val="36A41D"/>
      </a:accent3>
      <a:accent4>
        <a:srgbClr val="FA4F96"/>
      </a:accent4>
      <a:accent5>
        <a:srgbClr val="F31DED"/>
      </a:accent5>
      <a:accent6>
        <a:srgbClr val="7858FF"/>
      </a:accent6>
      <a:hlink>
        <a:srgbClr val="0070F2"/>
      </a:hlink>
      <a:folHlink>
        <a:srgbClr val="0070F2"/>
      </a:folHlink>
    </a:clrScheme>
    <a:fontScheme name="SAP 2023">
      <a:majorFont>
        <a:latin typeface="72 Brand Medium"/>
        <a:ea typeface=""/>
        <a:cs typeface=""/>
      </a:majorFont>
      <a:minorFont>
        <a:latin typeface="72 Brand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72 Brand" pitchFamily="34" charset="-128"/>
            <a:cs typeface="72 Brand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fontAlgn="base">
          <a:spcBef>
            <a:spcPct val="50000"/>
          </a:spcBef>
          <a:spcAft>
            <a:spcPct val="0"/>
          </a:spcAft>
          <a:buClr>
            <a:schemeClr val="tx1"/>
          </a:buClr>
          <a:buSzPct val="100000"/>
          <a:defRPr sz="1800" kern="0" dirty="0" err="1" smtClean="0">
            <a:latin typeface="72 Brand" panose="020B0504030603020204" pitchFamily="34" charset="0"/>
            <a:ea typeface="72 Brand" pitchFamily="34" charset="-128"/>
            <a:cs typeface="72 Brand" pitchFamily="34" charset="-128"/>
          </a:defRPr>
        </a:defPPr>
      </a:lstStyle>
    </a:txDef>
  </a:objectDefaults>
  <a:extraClrSchemeLst/>
  <a:custClrLst>
    <a:custClr name="Blue 2">
      <a:srgbClr val="D1EFFF"/>
    </a:custClr>
    <a:custClr name="Blue 4">
      <a:srgbClr val="89D1FF"/>
    </a:custClr>
    <a:custClr name="Blue 6">
      <a:srgbClr val="1B90FF"/>
    </a:custClr>
    <a:custClr name="Blue 7">
      <a:srgbClr val="0070F2"/>
    </a:custClr>
    <a:custClr name="Blue 10">
      <a:srgbClr val="002A86"/>
    </a:custClr>
    <a:custClr name="Blue 11">
      <a:srgbClr val="00144A"/>
    </a:custClr>
    <a:custClr name="Mango 2">
      <a:srgbClr val="FFF3B8"/>
    </a:custClr>
    <a:custClr name="Mango 4">
      <a:srgbClr val="FFC933"/>
    </a:custClr>
    <a:custClr name="Mango 6">
      <a:srgbClr val="E76500"/>
    </a:custClr>
    <a:custClr name="Mango 7">
      <a:srgbClr val="C35500"/>
    </a:custClr>
    <a:custClr name="Mango 10">
      <a:srgbClr val="6D1900"/>
    </a:custClr>
    <a:custClr name="Mango 11">
      <a:srgbClr val="450B00"/>
    </a:custClr>
    <a:custClr name="Teal 2">
      <a:srgbClr val="C2FCEE"/>
    </a:custClr>
    <a:custClr name="Teal 4">
      <a:srgbClr val="2CE0BF"/>
    </a:custClr>
    <a:custClr name="Teal 6">
      <a:srgbClr val="049F9A"/>
    </a:custClr>
    <a:custClr name="Teal 7">
      <a:srgbClr val="07838F"/>
    </a:custClr>
    <a:custClr name="Teal 10">
      <a:srgbClr val="02414C"/>
    </a:custClr>
    <a:custClr name="Teal 11">
      <a:srgbClr val="012931"/>
    </a:custClr>
    <a:custClr name="Green 2">
      <a:srgbClr val="EBF5CB"/>
    </a:custClr>
    <a:custClr name="Green 4">
      <a:srgbClr val="97DD40"/>
    </a:custClr>
    <a:custClr name="Green 6">
      <a:srgbClr val="36A41D"/>
    </a:custClr>
    <a:custClr name="Green 7">
      <a:srgbClr val="188918"/>
    </a:custClr>
    <a:custClr name="Green 10">
      <a:srgbClr val="164323"/>
    </a:custClr>
    <a:custClr name="Green 11">
      <a:srgbClr val="0E2B16"/>
    </a:custClr>
    <a:custClr name="Red 2">
      <a:srgbClr val="FFD5EA"/>
    </a:custClr>
    <a:custClr name="Red 4">
      <a:srgbClr val="FF8CB2"/>
    </a:custClr>
    <a:custClr name="Red 6">
      <a:srgbClr val="EE3939"/>
    </a:custClr>
    <a:custClr name="Red 7">
      <a:srgbClr val="D20A0A"/>
    </a:custClr>
    <a:custClr name="Red 10">
      <a:srgbClr val="5A0404"/>
    </a:custClr>
    <a:custClr name="Red 11">
      <a:srgbClr val="350000"/>
    </a:custClr>
    <a:custClr name="Raspberry 2">
      <a:srgbClr val="FFDCE8"/>
    </a:custClr>
    <a:custClr name="Raspberry 4">
      <a:srgbClr val="FEADC8"/>
    </a:custClr>
    <a:custClr name="Raspberry 6">
      <a:srgbClr val="FA4F96"/>
    </a:custClr>
    <a:custClr name="Raspberry 7">
      <a:srgbClr val="DF1278"/>
    </a:custClr>
    <a:custClr name="Raspberry 10">
      <a:srgbClr val="71014B"/>
    </a:custClr>
    <a:custClr name="Raspberry 11">
      <a:srgbClr val="510136"/>
    </a:custClr>
    <a:custClr name="Pink 2">
      <a:srgbClr val="FFDCF3"/>
    </a:custClr>
    <a:custClr name="Pink 4">
      <a:srgbClr val="FF8AF0"/>
    </a:custClr>
    <a:custClr name="Pink 6">
      <a:srgbClr val="F31DED"/>
    </a:custClr>
    <a:custClr name="Pink 7">
      <a:srgbClr val="CC00DC"/>
    </a:custClr>
    <a:custClr name="Pink 10">
      <a:srgbClr val="510080"/>
    </a:custClr>
    <a:custClr name="Pink 11">
      <a:srgbClr val="28004A"/>
    </a:custClr>
    <a:custClr name="Indigo 2">
      <a:srgbClr val="E2D8FF"/>
    </a:custClr>
    <a:custClr name="Indigo 4">
      <a:srgbClr val="B894FF"/>
    </a:custClr>
    <a:custClr name="Indigo 6">
      <a:srgbClr val="7858FF"/>
    </a:custClr>
    <a:custClr name="Indigo 7">
      <a:srgbClr val="5D36FF"/>
    </a:custClr>
    <a:custClr name="Indigo 10">
      <a:srgbClr val="1C0C6E"/>
    </a:custClr>
    <a:custClr name="Indigo 11">
      <a:srgbClr val="0E0637"/>
    </a:custClr>
  </a:custClrLst>
  <a:extLst>
    <a:ext uri="{05A4C25C-085E-4340-85A3-A5531E510DB2}">
      <thm15:themeFamily xmlns:thm15="http://schemas.microsoft.com/office/thememl/2012/main" name="Presentation16" id="{6EE3CE7A-E618-354C-A911-C8B540FBF846}" vid="{D6A1CD9D-FAE1-404C-ADBB-39144CF68697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0FCFAFA-D3D3-1441-8101-DA629D03A5D9}">
  <we:reference id="b0692d11-e342-a550-cfba-e8c57e47b8f1" version="1.0.0.8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65AE667-A5F5-0F47-8627-5174A8B7EA47}">
  <we:reference id="b8d7a30b-109c-4c41-a1df-a6cb639730b5" version="2.0.0.5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2,"isValidatorEnabled":false,"isLocked":false,"elementsMetadata":[],"slideId":"638373043998113631","enableDocumentContentUpdater":false,"version":"2.0"}]]></TemplafySlideTemplateConfiguration>
</file>

<file path=customXml/item12.xml><?xml version="1.0" encoding="utf-8"?>
<TemplafySlideFormConfiguration><![CDATA[{"formFields":[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]}]]></TemplafySlideFormConfiguration>
</file>

<file path=customXml/item13.xml><?xml version="1.0" encoding="utf-8"?>
<TemplafySlideTemplateConfiguration><![CDATA[{"slideVersion":13,"isValidatorEnabled":false,"isLocked":false,"elementsMetadata":[{"type":"shape","elementConfiguration":{"binding":"{{Form.SpeakerName}}","type":"text","disableUpdates":false}},{"type":"shape","elementConfiguration":{"binding":"{{Form.Email}}","type":"text","disableUpdates":false}},{"type":"shape","elementConfiguration":{"binding":"{{DataSources.PPTCopyRight[\"Slide 5 copyright\"].CopyrightMessage}}","visibility":"","type":"text","disableUpdates":false}}],"slideId":"638331234103056874","enableDocumentContentUpdater":false,"version":"2.0"}]]></TemplafySlideTemplateConfiguration>
</file>

<file path=customXml/item2.xml><?xml version="1.0" encoding="utf-8"?>
<Templafy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{"name":"SAPLogo","value":"pxB0tb4qiCEYCgGk2fAV86fXsKRk9ZMKiRC3VaLJ5C8="},{"name":"Classification","value":"bNSU3Pw4Gyc4shCtJaykrx0wvtlxo5J8zr5MhVcSZRA="},{"name":"Date","value":"518eEoq+j6csGTEZKzXifg=="},{"name":"SpeakerName","value":"w2MnM8omDyQ1U+VFwPOtQnayC4NRiNt+WLvLfx0Io3w="},{"name":"Email","value":"NGugwgvL6YzkhEd1mjrpnRReV5hbgP5N3o7GPKN8Wuo="}]}]]></TemplafyForm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ponsibleContact xmlns="47fc58d8-9f4b-4bc8-b278-c3cb6f298023">
      <UserInfo>
        <DisplayName/>
        <AccountId xsi:nil="true"/>
        <AccountType/>
      </UserInfo>
    </ResponsibleContact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F0F9DCBF1E94796646FCF98A7C072" ma:contentTypeVersion="13" ma:contentTypeDescription="Create a new document." ma:contentTypeScope="" ma:versionID="5b306df2387467d165757eb5a8cdddaa">
  <xsd:schema xmlns:xsd="http://www.w3.org/2001/XMLSchema" xmlns:xs="http://www.w3.org/2001/XMLSchema" xmlns:p="http://schemas.microsoft.com/office/2006/metadata/properties" xmlns:ns2="0e00d59e-b0d2-4e67-be34-67e465b0fbed" xmlns:ns3="47fc58d8-9f4b-4bc8-b278-c3cb6f298023" targetNamespace="http://schemas.microsoft.com/office/2006/metadata/properties" ma:root="true" ma:fieldsID="eebd9c38828bcd412c0ba6e1c1867684" ns2:_="" ns3:_="">
    <xsd:import namespace="0e00d59e-b0d2-4e67-be34-67e465b0fbed"/>
    <xsd:import namespace="47fc58d8-9f4b-4bc8-b278-c3cb6f2980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ResponsibleContact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0d59e-b0d2-4e67-be34-67e465b0fb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58d8-9f4b-4bc8-b278-c3cb6f2980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sponsibleContact" ma:index="17" nillable="true" ma:displayName="Responsible Contact" ma:format="Dropdown" ma:list="UserInfo" ma:SharePointGroup="0" ma:internalName="Responsible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TemplateConfiguration><![CDATA[{"elementsMetadata":[{"type":"shape","id":"69013ba3-26c5-4e15-8fde-85ba85252dc0","elementConfiguration":{"binding":"{{ DataSources.Classification[Form.Classification.Name].Display}}","type":"text","disableUpdates":false}},{"type":"shape","id":"eb8ee713-2ee9-418e-93e6-9d11eac0dfb3","elementConfiguration":{"inheritDimensions":"{{InheritDimensions.InheritNone}}","width":"","height":"1 cm","image":"{{Form.SAPLogo.SubbrandBlue}}","visibility":"","type":"image","disableUpdates":false}},{"type":"shape","id":"cb483642-e610-4b11-90a3-a92fed69e5cb","elementConfiguration":{"binding":"{{Form.Classification.Display}}","visibility":"","type":"text","disableUpdates":false}},{"type":"shape","id":"11eb4682-c810-4101-ae7f-7eee3fc2d526","elementConfiguration":{"binding":"{{Form.Classification.Display}}","visibility":"","type":"text","disableUpdates":false}},{"type":"shape","id":"2d28a43a-818d-44c7-b080-82402428aa5d","elementConfiguration":{"inheritDimensions":"{{InheritDimensions.InheritNone}}","width":"","height":"1 cm","image":"{{Form.SAPLogo.SubbrandBlack}}","visibility":"","type":"image","disableUpdates":false}},{"type":"shape","id":"ed07e62a-afb2-4b3f-94cd-ecfcf59cd8c1","elementConfiguration":{"inheritDimensions":"{{InheritDimensions.InheritNone}}","width":"","height":"1 cm","image":"{{Form.SAPLogo.SubbrandWhite}}","visibility":"","type":"image","disableUpdates":false}},{"type":"shape","id":"eab76f87-b263-41bd-b4e9-346bdcf5d740","elementConfiguration":{"binding":"{{Form.Classification.Display}}","visibility":"","type":"text","disableUpdates":false}},{"type":"shape","id":"50481bb9-4dcb-4c1e-9795-fd2b28a31202","elementConfiguration":{"inheritDimensions":"{{InheritDimensions.InheritNone}}","width":"","height":"1 cm","image":"{{Form.SAPLogo.SubbrandBlue}}","visibility":"","type":"image","disableUpdates":false}},{"type":"shape","id":"263e2a02-6221-47d6-9b35-8ddf219b2a73","elementConfiguration":{"binding":"{{Form.Classification.Display}}","visibility":"","type":"text","disableUpdates":false}},{"type":"shape","id":"168ded71-6184-4d6d-bf32-74026fde4805","elementConfiguration":{"inheritDimensions":"{{InheritDimensions.InheritNone}}","width":"","height":"1 cm","image":"{{Form.SAPLogo.SubbrandBlue}}","visibility":"","type":"image","disableUpdates":false}},{"type":"shape","id":"08e6fe06-5351-4b1e-9a68-cef04b7f0513","elementConfiguration":{"binding":"{{Form.Classification.Display}}","visibility":"","type":"text","disableUpdates":false}},{"type":"shape","id":"04f559a7-d305-4f39-99e5-18aaaf4931ab","elementConfiguration":{"inheritDimensions":"{{InheritDimensions.InheritNone}}","width":"","height":"1 cm","image":"{{Form.SAPLogo.SubbrandBlue}}","visibility":"","type":"image","disableUpdates":false}},{"type":"shape","id":"30d1d0c8-95fd-43ce-afcf-30c42c7db274","elementConfiguration":{"binding":"{{Form.Classification.Display}}","visibility":"","type":"text","disableUpdates":false}},{"type":"shape","id":"63920dcd-f16a-47be-b215-d548aed2e221","elementConfiguration":{"inheritDimensions":"{{InheritDimensions.InheritNone}}","width":"","height":"1 cm","image":"{{Form.SAPLogo.SubbrandWhite}}","visibility":"","type":"image","disableUpdates":false}},{"type":"shape","id":"819571f9-ed30-410e-b8e9-a04800213ca9","elementConfiguration":{"binding":"{{Form.Classification.Display}}","visibility":"","type":"text","disableUpdates":false}},{"type":"shape","id":"38baf28a-c009-443f-8cb2-f9eaf14e8eae","elementConfiguration":{"binding":"{{DataSources.PPTCopyRight[\"Slide 5 copyright\"].CopyrightMessage}}","visibility":"","type":"text","disableUpdates":false}},{"type":"shape","id":"f12be15d-6750-44fc-80b5-52ec79a8a1e3","elementConfiguration":{"inheritDimensions":"{{InheritDimensions.InheritNone}}","width":"","height":"1 cm","image":"{{Form.SAPLogo.SubbrandBlack}}","visibility":"","type":"image","disableUpdates":false}},{"type":"shape","id":"3a5ec37a-c1db-4848-9d38-b1482eb0282a","elementConfiguration":{"binding":"{{Form.Classification.Display}}","visibility":"","type":"text","disableUpdates":false}},{"type":"shape","id":"6dce4280-d0b2-4878-a629-6e1e5467bfb2","elementConfiguration":{"inheritDimensions":"{{InheritDimensions.InheritNone}}","width":"","height":"1 cm","image":"{{Form.SAPLogo.SubbrandWhite}}","visibility":"","type":"image","disableUpdates":false}},{"type":"shape","id":"210287da-8b52-4d7f-9d2d-28d7e584c8db","elementConfiguration":{"binding":"{{Form.Classification.Display}}","visibility":"","type":"text","disableUpdates":false}},{"type":"shape","id":"6c2c3bbd-41bc-4228-887c-75deb98457d3","elementConfiguration":{"inheritDimensions":"{{InheritDimensions.InheritNone}}","width":"","height":"1 cm","image":"{{Form.SAPLogo.SubbrandBlack}}","visibility":"","type":"image","disableUpdates":false}},{"type":"shape","id":"018efe37-4b3a-4107-88b1-b39363b312f8","elementConfiguration":{"binding":"{{Form.Classification.Display}}","visibility":"","type":"text","disableUpdates":false}},{"type":"shape","id":"33dc8429-ed36-491b-8ff8-cd64a702bee9","elementConfiguration":{"inheritDimensions":"{{InheritDimensions.InheritNone}}","width":"","height":"1 cm","image":"{{Form.SAPLogo.SubbrandWhite}}","visibility":"","type":"image","disableUpdates":false}},{"type":"shape","id":"18b39780-6793-45d0-90c9-cece3bfb8d11","elementConfiguration":{"binding":"{{Form.Classification.Display}}","visibility":"","type":"text","disableUpdates":false}},{"type":"shape","id":"f5d1dbdd-0b04-427c-8af6-548b0c118a87","elementConfiguration":{"inheritDimensions":"{{InheritDimensions.InheritNone}}","width":"","height":"1 cm","image":"{{Form.SAPLogo.SubbrandWhite}}","visibility":"","type":"image","disableUpdates":false}},{"type":"shape","id":"6a74190c-bea4-4e03-884f-7882b18062a2","elementConfiguration":{"binding":"{{Form.Classification.Display}}","visibility":"","type":"text","disableUpdates":false}},{"type":"shape","id":"4aa0dcfc-67ae-4080-8ba2-a1253848fa5c","elementConfiguration":{"binding":"{{StringJoin(\", \", Form.SpeakerName,\"SAP\")}}","type":"text","disableUpdates":false}},{"type":"shape","id":"818356d3-7c19-4f35-a274-226c5a466267","elementConfiguration":{"binding":"{{FormatDateTime(Form.Date,\"MMMM dd, yyyy\",\"en-US\")}}","type":"text","disableUpdates":false}},{"type":"shape","id":"001d0774-5705-4fb5-b298-7ddcecc50267","elementConfiguration":{"binding":"{{StringJoin(\", \", Form.SpeakerName,\"SAP\")}}","type":"text","disableUpdates":false}},{"type":"shape","id":"1a641352-31eb-4cda-8104-565498b88b2e","elementConfiguration":{"binding":"{{FormatDateTime(Form.Date,\"MMMM dd, yyyy\",\"en-US\")}}","type":"text","disableUpdates":false}},{"type":"shape","id":"18c9120c-16ee-427b-929d-54f17141e1e7","elementConfiguration":{"binding":"{{StringJoin(\", \", Form.SpeakerName,\"SAP\")}}","type":"text","disableUpdates":false}},{"type":"shape","id":"6025fdc1-f78b-4679-9a3c-2140f6bf41ba","elementConfiguration":{"binding":"{{FormatDateTime(Form.Date,\"MMMM dd, yyyy\",\"en-US\")}}","type":"text","disableUpdates":false}},{"type":"shape","id":"cbdc3696-c3b9-464b-938c-b96caabd2e6b","elementConfiguration":{"binding":"{{StringJoin(\", \", Form.SpeakerName,\"SAP\")}}","type":"text","disableUpdates":false}},{"type":"shape","id":"01f2a79c-91c5-4486-ba22-d5dbfa10e6f3","elementConfiguration":{"binding":"{{FormatDateTime(Form.Date,\"MMMM dd, yyyy\",\"en-US\")}}","type":"text","disableUpdates":false}},{"type":"shape","id":"1344825f-0a96-423e-898d-5b74d46786f4","elementConfiguration":{"binding":"{{StringJoin(\", \", Form.SpeakerName,\"SAP\")}}","type":"text","disableUpdates":false}},{"type":"shape","id":"a130cdfa-6b0a-4e1f-9e9f-e5b5c91581f2","elementConfiguration":{"binding":"{{FormatDateTime(Form.Date,\"MMMM dd, yyyy\",\"en-US\")}}","type":"text","disableUpdates":false}},{"type":"shape","id":"c6957caa-c0ce-49ce-adc3-6b3db599fef4","elementConfiguration":{"binding":"{{StringJoin(\", \", Form.SpeakerName,\"SAP\")}}","type":"text","disableUpdates":false}},{"type":"shape","id":"2c303473-de89-4918-a894-5ba902dfe88e","elementConfiguration":{"binding":"{{FormatDateTime(Form.Date,\"MMMM dd, yyyy\",\"en-US\")}}","type":"text","disableUpdates":false}},{"type":"shape","id":"fb1cc083-568f-4de0-9aa7-c9e38ffb3070","elementConfiguration":{"binding":"{{Form.SpeakerName}}","type":"text","disableUpdates":false}},{"type":"shape","id":"c80d7098-67c6-456e-936a-0473fafab8ea","elementConfiguration":{"binding":"{{Form.Email}}","type":"text","disableUpdates":false}}],"transformationConfigurations":[],"templateName":"SAP Template NEW","templateDescription":"","enableDocumentContentUpdater":true,"version":"2.0"}]]></TemplafyTemplateConfiguration>
</file>

<file path=customXml/item6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7.xml><?xml version="1.0" encoding="utf-8"?>
<TemplafySlideTemplateConfiguration><![CDATA[{"slideVersion":15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Blue}}","visibility":"","type":"image","disableUpdates":false}},{"type":"shape","elementConfiguration":{"binding":"{{Form.Classification.Display}}","visibility":"","type":"text","disableUpdates":false}}],"slideId":"638331234101560684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],"slideId":"638259724375493089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8D6C6363-9F52-4D4D-A246-89DCB8CEBD7A}">
  <ds:schemaRefs/>
</ds:datastoreItem>
</file>

<file path=customXml/itemProps11.xml><?xml version="1.0" encoding="utf-8"?>
<ds:datastoreItem xmlns:ds="http://schemas.openxmlformats.org/officeDocument/2006/customXml" ds:itemID="{41825E3E-52BF-4A11-A6AE-8D9059CCDBBB}">
  <ds:schemaRefs/>
</ds:datastoreItem>
</file>

<file path=customXml/itemProps12.xml><?xml version="1.0" encoding="utf-8"?>
<ds:datastoreItem xmlns:ds="http://schemas.openxmlformats.org/officeDocument/2006/customXml" ds:itemID="{47869D81-24A3-1649-A7BC-E604AE89024C}">
  <ds:schemaRefs/>
</ds:datastoreItem>
</file>

<file path=customXml/itemProps13.xml><?xml version="1.0" encoding="utf-8"?>
<ds:datastoreItem xmlns:ds="http://schemas.openxmlformats.org/officeDocument/2006/customXml" ds:itemID="{3E4381A6-8E2C-574D-B48E-536A53B18F66}">
  <ds:schemaRefs/>
</ds:datastoreItem>
</file>

<file path=customXml/itemProps2.xml><?xml version="1.0" encoding="utf-8"?>
<ds:datastoreItem xmlns:ds="http://schemas.openxmlformats.org/officeDocument/2006/customXml" ds:itemID="{CC49FFC8-2FF3-4057-96F0-3BCD1A4F0351}">
  <ds:schemaRefs/>
</ds:datastoreItem>
</file>

<file path=customXml/itemProps3.xml><?xml version="1.0" encoding="utf-8"?>
<ds:datastoreItem xmlns:ds="http://schemas.openxmlformats.org/officeDocument/2006/customXml" ds:itemID="{C1422F45-04DB-421D-8796-270006657806}">
  <ds:schemaRefs>
    <ds:schemaRef ds:uri="http://purl.org/dc/elements/1.1/"/>
    <ds:schemaRef ds:uri="http://schemas.microsoft.com/office/infopath/2007/PartnerControls"/>
    <ds:schemaRef ds:uri="0e00d59e-b0d2-4e67-be34-67e465b0fbed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7fc58d8-9f4b-4bc8-b278-c3cb6f298023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3812128-B7DF-461F-A8F2-831754A1D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0d59e-b0d2-4e67-be34-67e465b0fbed"/>
    <ds:schemaRef ds:uri="47fc58d8-9f4b-4bc8-b278-c3cb6f298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26BBCBB-1894-4E66-BA48-9E91CE3ACBA0}">
  <ds:schemaRefs/>
</ds:datastoreItem>
</file>

<file path=customXml/itemProps6.xml><?xml version="1.0" encoding="utf-8"?>
<ds:datastoreItem xmlns:ds="http://schemas.openxmlformats.org/officeDocument/2006/customXml" ds:itemID="{5E726EAB-FE30-4F4D-A478-DE4759D9A12E}">
  <ds:schemaRefs/>
</ds:datastoreItem>
</file>

<file path=customXml/itemProps7.xml><?xml version="1.0" encoding="utf-8"?>
<ds:datastoreItem xmlns:ds="http://schemas.openxmlformats.org/officeDocument/2006/customXml" ds:itemID="{F444086E-23D4-43AE-9B84-AA7543534A61}">
  <ds:schemaRefs/>
</ds:datastoreItem>
</file>

<file path=customXml/itemProps8.xml><?xml version="1.0" encoding="utf-8"?>
<ds:datastoreItem xmlns:ds="http://schemas.openxmlformats.org/officeDocument/2006/customXml" ds:itemID="{97E3BD22-8559-41C7-B32B-85AADBCE3220}">
  <ds:schemaRefs/>
</ds:datastoreItem>
</file>

<file path=customXml/itemProps9.xml><?xml version="1.0" encoding="utf-8"?>
<ds:datastoreItem xmlns:ds="http://schemas.openxmlformats.org/officeDocument/2006/customXml" ds:itemID="{7F6898E6-9ADD-4538-B0E5-FC21C8DB6903}">
  <ds:schemaRefs/>
</ds:datastoreItem>
</file>

<file path=docMetadata/LabelInfo.xml><?xml version="1.0" encoding="utf-8"?>
<clbl:labelList xmlns:clbl="http://schemas.microsoft.com/office/2020/mipLabelMetadata">
  <clbl:label id="{42f7676c-f455-423c-82f6-dc2d99791af7}" enabled="0" method="" siteId="{42f7676c-f455-423c-82f6-dc2d99791a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28327</TotalTime>
  <Words>1331</Words>
  <Application>Microsoft Office PowerPoint</Application>
  <PresentationFormat>Custom</PresentationFormat>
  <Paragraphs>167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72 Brand Medium</vt:lpstr>
      <vt:lpstr>Courier New</vt:lpstr>
      <vt:lpstr>72 Brand Black</vt:lpstr>
      <vt:lpstr>72 Brand</vt:lpstr>
      <vt:lpstr>Wingdings</vt:lpstr>
      <vt:lpstr>Symbol</vt:lpstr>
      <vt:lpstr>Segoe UI</vt:lpstr>
      <vt:lpstr>Roboto</vt:lpstr>
      <vt:lpstr>72</vt:lpstr>
      <vt:lpstr>Wingdings</vt:lpstr>
      <vt:lpstr>Arial</vt:lpstr>
      <vt:lpstr>SAP Template 2024</vt:lpstr>
      <vt:lpstr>ABAP Tools for Clean ABAP</vt:lpstr>
      <vt:lpstr>Why Clean ABAP?</vt:lpstr>
      <vt:lpstr>You need another motivation?</vt:lpstr>
      <vt:lpstr>Agenda</vt:lpstr>
      <vt:lpstr>Clean ABAP Style guide  – Useful Links</vt:lpstr>
      <vt:lpstr>Code pal for Clean ABAP</vt:lpstr>
      <vt:lpstr>Code pal for Clean ABAP</vt:lpstr>
      <vt:lpstr>Demo: Code pal for ABAP</vt:lpstr>
      <vt:lpstr>Agenda – ABAP cleaner</vt:lpstr>
      <vt:lpstr>What is ABAP cleaner?</vt:lpstr>
      <vt:lpstr>What is ABAP cleaner?</vt:lpstr>
      <vt:lpstr>What is ABAP cleaner?</vt:lpstr>
      <vt:lpstr>Context: SAP-initiated Open Source projects on Clean ABAP</vt:lpstr>
      <vt:lpstr>Who is ABAP cleaner for  and why should you use it?</vt:lpstr>
      <vt:lpstr>Who is ABAP cleaner for?</vt:lpstr>
      <vt:lpstr>Why should you use ABAP cleaner? </vt:lpstr>
      <vt:lpstr>Demo: Where can you get ABAP cleaner? </vt:lpstr>
      <vt:lpstr>Demo: How can you use ABAP cleaner?</vt:lpstr>
      <vt:lpstr>Demo: How can you configure ABAP cleaner?</vt:lpstr>
      <vt:lpstr>More on how to install, use and configure ABAP cleaner</vt:lpstr>
      <vt:lpstr>How will ABAP cleaner evolve?</vt:lpstr>
      <vt:lpstr>Community engagement</vt:lpstr>
      <vt:lpstr>Evolution of ABAP cleaner</vt:lpstr>
      <vt:lpstr>How will ABAP cleaner evolve?</vt:lpstr>
      <vt:lpstr>How to contribute</vt:lpstr>
      <vt:lpstr>Resources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ABAP Tools for Clean ABAP</dc:title>
  <dc:subject/>
  <dc:creator>Grassau, Joerg-Michael;bjoern.jueliger@sap.com</dc:creator>
  <cp:keywords>2024/16:9/white</cp:keywords>
  <dc:description/>
  <cp:lastModifiedBy>Grassau, Joerg-Michael</cp:lastModifiedBy>
  <cp:revision>31</cp:revision>
  <dcterms:created xsi:type="dcterms:W3CDTF">2024-06-06T04:37:02Z</dcterms:created>
  <dcterms:modified xsi:type="dcterms:W3CDTF">2024-06-27T08:47:36Z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6" name="ContentTypeId">
    <vt:lpwstr>0x010100615F0F9DCBF1E94796646FCF98A7C072</vt:lpwstr>
  </property>
  <property fmtid="{D5CDD505-2E9C-101B-9397-08002B2CF9AE}" pid="7" name="TemplafyTimeStamp">
    <vt:lpwstr>2024-05-31T14:47:17</vt:lpwstr>
  </property>
  <property fmtid="{D5CDD505-2E9C-101B-9397-08002B2CF9AE}" pid="8" name="TemplafyTenantId">
    <vt:lpwstr>sap</vt:lpwstr>
  </property>
  <property fmtid="{D5CDD505-2E9C-101B-9397-08002B2CF9AE}" pid="9" name="TemplafyTemplateId">
    <vt:lpwstr>743088030174412800</vt:lpwstr>
  </property>
  <property fmtid="{D5CDD505-2E9C-101B-9397-08002B2CF9AE}" pid="10" name="TemplafyUserProfileId">
    <vt:lpwstr>637709997488455315</vt:lpwstr>
  </property>
  <property fmtid="{D5CDD505-2E9C-101B-9397-08002B2CF9AE}" pid="11" name="TemplafyLanguageCode">
    <vt:lpwstr>en-US</vt:lpwstr>
  </property>
  <property fmtid="{D5CDD505-2E9C-101B-9397-08002B2CF9AE}" pid="12" name="TemplafyFromBlank">
    <vt:bool>false</vt:bool>
  </property>
</Properties>
</file>