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8"/>
    <p:sldMasterId id="2147483817" r:id="rId19"/>
    <p:sldMasterId id="2147483812" r:id="rId20"/>
    <p:sldMasterId id="2147483844" r:id="rId21"/>
  </p:sldMasterIdLst>
  <p:notesMasterIdLst>
    <p:notesMasterId r:id="rId29"/>
  </p:notesMasterIdLst>
  <p:handoutMasterIdLst>
    <p:handoutMasterId r:id="rId30"/>
  </p:handoutMasterIdLst>
  <p:sldIdLst>
    <p:sldId id="447" r:id="rId22"/>
    <p:sldId id="449" r:id="rId23"/>
    <p:sldId id="344" r:id="rId24"/>
    <p:sldId id="453" r:id="rId25"/>
    <p:sldId id="455" r:id="rId26"/>
    <p:sldId id="448" r:id="rId27"/>
    <p:sldId id="470" r:id="rId28"/>
  </p:sldIdLst>
  <p:sldSz cx="12195175" cy="6858000"/>
  <p:notesSz cx="6858000" cy="9144000"/>
  <p:custDataLst>
    <p:tags r:id="rId31"/>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89" autoAdjust="0"/>
    <p:restoredTop sz="96240" autoAdjust="0"/>
  </p:normalViewPr>
  <p:slideViewPr>
    <p:cSldViewPr snapToGrid="0" showGuides="1">
      <p:cViewPr varScale="1">
        <p:scale>
          <a:sx n="141" d="100"/>
          <a:sy n="141" d="100"/>
        </p:scale>
        <p:origin x="974" y="91"/>
      </p:cViewPr>
      <p:guideLst>
        <p:guide pos="3841"/>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1.xml"/><Relationship Id="rId26" Type="http://schemas.openxmlformats.org/officeDocument/2006/relationships/slide" Target="slides/slide5.xml"/><Relationship Id="rId3" Type="http://schemas.openxmlformats.org/officeDocument/2006/relationships/customXml" Target="../customXml/item3.xml"/><Relationship Id="rId21" Type="http://schemas.openxmlformats.org/officeDocument/2006/relationships/slideMaster" Target="slideMasters/slideMaster4.xml"/><Relationship Id="rId34"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4.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Master" Target="slideMasters/slideMaster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3.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2.xml"/><Relationship Id="rId28" Type="http://schemas.openxmlformats.org/officeDocument/2006/relationships/slide" Target="slides/slide7.xml"/><Relationship Id="rId10" Type="http://schemas.openxmlformats.org/officeDocument/2006/relationships/customXml" Target="../customXml/item10.xml"/><Relationship Id="rId19" Type="http://schemas.openxmlformats.org/officeDocument/2006/relationships/slideMaster" Target="slideMasters/slideMaster2.xml"/><Relationship Id="rId31"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customXml" Target="../customXml/item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979621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6</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www.sap.com/trademark" TargetMode="External"/><Relationship Id="rId3" Type="http://schemas.openxmlformats.org/officeDocument/2006/relationships/hyperlink" Target="https://www.linkedin.com/company/sap" TargetMode="External"/><Relationship Id="rId7" Type="http://schemas.openxmlformats.org/officeDocument/2006/relationships/hyperlink" Target="https://twitter.com/sap" TargetMode="External"/><Relationship Id="rId12" Type="http://schemas.openxmlformats.org/officeDocument/2006/relationships/image" Target="../media/image4.png"/><Relationship Id="rId2" Type="http://schemas.openxmlformats.org/officeDocument/2006/relationships/hyperlink" Target="https://www.sap.com/registration/contact.html" TargetMode="External"/><Relationship Id="rId1" Type="http://schemas.openxmlformats.org/officeDocument/2006/relationships/slideMaster" Target="../slideMasters/slideMaster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hyperlink" Target="https://www.youtube.com/user/SAP" TargetMode="Externa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www.facebook.com/SAP" TargetMode="External"/></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www.sap.com/trademark" TargetMode="External"/><Relationship Id="rId3" Type="http://schemas.openxmlformats.org/officeDocument/2006/relationships/hyperlink" Target="https://www.linkedin.com/company/sap" TargetMode="External"/><Relationship Id="rId7" Type="http://schemas.openxmlformats.org/officeDocument/2006/relationships/hyperlink" Target="https://twitter.com/sap" TargetMode="External"/><Relationship Id="rId12" Type="http://schemas.openxmlformats.org/officeDocument/2006/relationships/image" Target="../media/image4.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hyperlink" Target="https://www.youtube.com/user/SAP" TargetMode="Externa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www.facebook.com/SAP" TargetMode="Externa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1160346092" name="SAP Logo Placeholder" descr="{&quot;templafy&quot;:{&quot;id&quot;:&quot;ffb14df2-ab5b-4344-ae9c-0d64df39d75e&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sp>
        <p:nvSpPr>
          <p:cNvPr id="10" name="TextBox 9" descr="{&quot;templafy&quot;:{&quot;id&quot;:&quot;58fe5ab8-0ea3-4439-806e-f233607942df&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pic>
        <p:nvPicPr>
          <p:cNvPr id="170077028" name="Acquired Company Logo Placeholder" descr="{&quot;templafy&quot;:{&quot;id&quot;:&quot;70305f21-10de-4cc4-84f5-413683014378&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259832940" name="SAP Logo Placeholder" descr="{&quot;templafy&quot;:{&quot;id&quot;:&quot;a5fe2eac-8e1e-4e84-9f00-31ccd45a752c&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482825121" name="Acquired Company Logo Placeholder" descr="{&quot;templafy&quot;:{&quot;id&quot;:&quot;d3f38d17-c7e3-4f9f-a708-70a851fe94fd&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fe287a8e-2519-483d-a57d-984e9551e14c&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60844569" name="SAP Logo Placeholder" descr="{&quot;templafy&quot;:{&quot;id&quot;:&quot;826a3c7b-9da1-4219-9e27-1784f184cbe4&quot;}}"/>
          <p:cNvPicPr>
            <a:picLocks noChangeAspect="1"/>
          </p:cNvPicPr>
          <p:nvPr/>
        </p:nvPicPr>
        <p:blipFill>
          <a:blip r:embed="rId2"/>
          <a:stretch>
            <a:fillRect/>
          </a:stretch>
        </p:blipFill>
        <p:spPr>
          <a:xfrm>
            <a:off x="9509760" y="5797296"/>
            <a:ext cx="2208436" cy="532020"/>
          </a:xfrm>
          <a:prstGeom prst="rect">
            <a:avLst/>
          </a:prstGeom>
        </p:spPr>
      </p:pic>
      <p:pic>
        <p:nvPicPr>
          <p:cNvPr id="1691128204" name="Acquired Company Logo Placeholder" descr="{&quot;templafy&quot;:{&quot;id&quot;:&quot;ecb0df46-c005-408c-84c8-4521dd5d5698&quot;}}" hidden="1"/>
          <p:cNvPicPr>
            <a:picLocks noChangeAspect="1"/>
          </p:cNvPicPr>
          <p:nvPr/>
        </p:nvPicPr>
        <p:blipFill>
          <a:blip r:embed="rId3"/>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302563215" name="SAP Logo Placeholder" descr="{&quot;templafy&quot;:{&quot;id&quot;:&quot;0f862e14-4fae-40b2-b38e-cb78d986fb51&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1430405280" name="Acquired Company Logo Placeholder" descr="{&quot;templafy&quot;:{&quot;id&quot;:&quot;7f58e55d-4e12-4241-942b-7497428d9c2b&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2" name="TextBox 11" descr="{&quot;templafy&quot;:{&quot;id&quot;:&quot;384cc629-da75-4163-863a-300affcd8a75&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76274086-7553-4787-ada6-65bca99215f9&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December 07, 2022</a:t>
            </a:r>
          </a:p>
        </p:txBody>
      </p:sp>
      <p:sp>
        <p:nvSpPr>
          <p:cNvPr id="15" name="TextBox 14" descr="{&quot;templafy&quot;:{&quot;id&quot;:&quot;772bf6c3-4d2b-43b3-898b-0f7282e74662&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Steffen Mattes &amp; Dominik Eira Elias,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2030052958" name="SAP Logo Placeholder" descr="{&quot;templafy&quot;:{&quot;id&quot;:&quot;cf4d267c-ea3e-44cb-93cd-abb9d82a4a06&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12" name="Classification" descr="{&quot;templafy&quot;:{&quot;id&quot;:&quot;9a44a675-13dd-4038-97ca-1447b0e6be8c&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049734689" name="Acquired Company Logo Placeholder" descr="{&quot;templafy&quot;:{&quot;id&quot;:&quot;2a48e4cf-7562-45db-9c02-0ab6bf68dda5&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775af6c1-4f69-48fc-8516-6cc9e9825785&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63e127ce-750a-4ee5-93fc-c72ca0a3825f&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December 07, 2022</a:t>
            </a:r>
          </a:p>
        </p:txBody>
      </p:sp>
      <p:sp>
        <p:nvSpPr>
          <p:cNvPr id="14" name="TextBox 13" descr="{&quot;templafy&quot;:{&quot;id&quot;:&quot;f12bc7ed-ba04-47e5-a601-9e2a46eb1885&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Steffen Mattes &amp; Dominik Eira Elias,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133000654" name="SAP Logo Placeholder" descr="{&quot;templafy&quot;:{&quot;id&quot;:&quot;03fa0366-6498-4203-a2cb-4dba6a87dfec&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11" name="Classification" descr="{&quot;templafy&quot;:{&quot;id&quot;:&quot;c575f867-9c72-49dc-8690-286df27d5a54&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2117127224" name="Acquired Company Placeholder" descr="{&quot;templafy&quot;:{&quot;id&quot;:&quot;b316f934-b57e-46c5-a2ab-7cbc279615be&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1c06a2ce-d997-4b92-903c-fb2e6a74150c&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733a1bce-5781-4fb9-8f6f-7f5880045937&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December 07, 2022</a:t>
            </a:r>
          </a:p>
        </p:txBody>
      </p:sp>
      <p:sp>
        <p:nvSpPr>
          <p:cNvPr id="15" name="TextBox 14" descr="{&quot;templafy&quot;:{&quot;id&quot;:&quot;c8e5cdc2-2783-48d4-b001-11749d77bc6b&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Steffen Mattes &amp; Dominik Eira Elias,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096139168" name="SAP Logo Placeholer" descr="{&quot;templafy&quot;:{&quot;id&quot;:&quot;2b45ab87-127f-4a2c-93a8-634f5de99bb4&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dirty="0"/>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363996948" name="Acquired Company Logo Placeholder" descr="{&quot;templafy&quot;:{&quot;id&quot;:&quot;04cb3296-c8e1-4521-b7bc-b40f70b816b7&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fe5aab9-377e-4ce1-a63c-ca551593bf22&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433826713" name="SAP Logo Placeholder" descr="{&quot;templafy&quot;:{&quot;id&quot;:&quot;13b3a301-adbf-44ac-9a9d-a2ddea6e3eeb&quot;}}"/>
          <p:cNvPicPr>
            <a:picLocks noChangeAspect="1"/>
          </p:cNvPicPr>
          <p:nvPr/>
        </p:nvPicPr>
        <p:blipFill>
          <a:blip r:embed="rId2"/>
          <a:stretch>
            <a:fillRect/>
          </a:stretch>
        </p:blipFill>
        <p:spPr>
          <a:xfrm>
            <a:off x="9509760" y="5797296"/>
            <a:ext cx="2208436" cy="532020"/>
          </a:xfrm>
          <a:prstGeom prst="rect">
            <a:avLst/>
          </a:prstGeom>
        </p:spPr>
      </p:pic>
      <p:pic>
        <p:nvPicPr>
          <p:cNvPr id="735758835" name="Acquired Company Placeholder" descr="{&quot;templafy&quot;:{&quot;id&quot;:&quot;17fae11d-4325-4ddc-964b-dc87e03e62cb&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4879ba62-7d1a-46b1-899a-f0c68c593eac&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Steffen Mattes &amp; Dominik Eira Elias</a:t>
            </a:r>
          </a:p>
        </p:txBody>
      </p:sp>
      <p:sp>
        <p:nvSpPr>
          <p:cNvPr id="10" name="TextBox 9" descr="{&quot;templafy&quot;:{&quot;id&quot;:&quot;c7363469-78de-454e-b7ba-7061f11134c7&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dominik.eira.elias@sap.com | steffen.mattes@sap.com</a:t>
            </a: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890573560" name="SAP Logo Placeholder" descr="{&quot;templafy&quot;:{&quot;id&quot;:&quot;29dbf6e1-3195-4dbc-8314-a54bbe673ae7&quot;}}"/>
          <p:cNvPicPr>
            <a:picLocks noChangeAspect="1"/>
          </p:cNvPicPr>
          <p:nvPr/>
        </p:nvPicPr>
        <p:blipFill>
          <a:blip r:embed="rId2"/>
          <a:stretch>
            <a:fillRect/>
          </a:stretch>
        </p:blipFill>
        <p:spPr>
          <a:xfrm>
            <a:off x="9692640" y="6053328"/>
            <a:ext cx="2182557" cy="554784"/>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1581440515" name="Acquired Company Logo Placeholder" descr="{&quot;templafy&quot;:{&quot;id&quot;:&quot;1a3aa973-0926-40e1-a44d-23dae817b63b&quot;}}" hidden="1"/>
          <p:cNvPicPr>
            <a:picLocks noChangeAspect="1"/>
          </p:cNvPicPr>
          <p:nvPr/>
        </p:nvPicPr>
        <p:blipFill>
          <a:blip r:embed="rId3"/>
          <a:stretch>
            <a:fillRect/>
          </a:stretch>
        </p:blipFill>
        <p:spPr>
          <a:xfrm>
            <a:off x="282575" y="3564352"/>
            <a:ext cx="4125924" cy="266010"/>
          </a:xfrm>
          <a:prstGeom prst="rect">
            <a:avLst/>
          </a:prstGeom>
        </p:spPr>
      </p:pic>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9" name="TextBox 8" descr="{&quot;templafy&quot;:{&quot;id&quot;:&quot;88d28594-0888-4579-ac3a-101258f3099c&quot;}}">
            <a:extLst>
              <a:ext uri="{FF2B5EF4-FFF2-40B4-BE49-F238E27FC236}">
                <a16:creationId xmlns:a16="http://schemas.microsoft.com/office/drawing/2014/main" id="{67DD20A5-C25F-4185-8EE3-21AD5478BC3E}"/>
              </a:ext>
            </a:extLst>
          </p:cNvPr>
          <p:cNvSpPr txBox="1"/>
          <p:nvPr userDrawn="1"/>
        </p:nvSpPr>
        <p:spPr>
          <a:xfrm>
            <a:off x="282575" y="5752440"/>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
        <p:nvSpPr>
          <p:cNvPr id="10" name="TextBox 9" descr="{&quot;templafy&quot;:{&quot;id&quot;:&quot;f1d0d1ee-00eb-4aef-bc5e-b526f338aa41&quot;}}">
            <a:extLst>
              <a:ext uri="{FF2B5EF4-FFF2-40B4-BE49-F238E27FC236}">
                <a16:creationId xmlns:a16="http://schemas.microsoft.com/office/drawing/2014/main" id="{6CCEA5EF-92B3-4BC9-A50D-61845483A300}"/>
              </a:ext>
            </a:extLst>
          </p:cNvPr>
          <p:cNvSpPr txBox="1"/>
          <p:nvPr userDrawn="1"/>
        </p:nvSpPr>
        <p:spPr>
          <a:xfrm>
            <a:off x="280987" y="5278227"/>
            <a:ext cx="5402236" cy="223148"/>
          </a:xfrm>
          <a:prstGeom prst="rect">
            <a:avLst/>
          </a:prstGeom>
          <a:noFill/>
        </p:spPr>
        <p:txBody>
          <a:bodyPr wrap="square" lIns="0" tIns="0" rIns="0" bIns="0" rtlCol="0" anchor="b" anchorCtr="0">
            <a:noAutofit/>
          </a:bodyPr>
          <a:lstStyle/>
          <a:p>
            <a:pPr algn="l"/>
            <a:endParaRPr lang="en-GB" sz="1400">
              <a:solidFill>
                <a:schemeClr val="tx1"/>
              </a:solidFill>
              <a:latin typeface="+mn-lt"/>
            </a:endParaRPr>
          </a:p>
        </p:txBody>
      </p:sp>
      <p:sp>
        <p:nvSpPr>
          <p:cNvPr id="11" name="TextBox 10" descr="{&quot;templafy&quot;:{&quot;id&quot;:&quot;6e01ca0f-16c5-4d6c-ba96-dc9e5b757c6f&quot;}}">
            <a:extLst>
              <a:ext uri="{FF2B5EF4-FFF2-40B4-BE49-F238E27FC236}">
                <a16:creationId xmlns:a16="http://schemas.microsoft.com/office/drawing/2014/main" id="{0E43B05E-A27C-45A1-9E1F-38C020F7A43D}"/>
              </a:ext>
            </a:extLst>
          </p:cNvPr>
          <p:cNvSpPr txBox="1"/>
          <p:nvPr userDrawn="1"/>
        </p:nvSpPr>
        <p:spPr>
          <a:xfrm>
            <a:off x="288000" y="5074876"/>
            <a:ext cx="5402236" cy="223148"/>
          </a:xfrm>
          <a:prstGeom prst="rect">
            <a:avLst/>
          </a:prstGeom>
          <a:noFill/>
        </p:spPr>
        <p:txBody>
          <a:bodyPr wrap="square" lIns="0" tIns="0" rIns="0" bIns="0" rtlCol="0" anchor="b" anchorCtr="0">
            <a:noAutofit/>
          </a:bodyPr>
          <a:lstStyle/>
          <a:p>
            <a:pPr algn="l"/>
            <a:endParaRPr lang="en-GB" sz="1400">
              <a:solidFill>
                <a:schemeClr val="tx1"/>
              </a:solidFill>
              <a:latin typeface="+mn-lt"/>
            </a:endParaRPr>
          </a:p>
        </p:txBody>
      </p:sp>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68426312" name="SAP Logo Placeholder" descr="{&quot;templafy&quot;:{&quot;id&quot;:&quot;4bdd2918-d118-4b39-aeae-21d8a8fe113a&quot;}}"/>
          <p:cNvPicPr>
            <a:picLocks noChangeAspect="1"/>
          </p:cNvPicPr>
          <p:nvPr/>
        </p:nvPicPr>
        <p:blipFill>
          <a:blip r:embed="rId2"/>
          <a:stretch>
            <a:fillRect/>
          </a:stretch>
        </p:blipFill>
        <p:spPr>
          <a:xfrm>
            <a:off x="9692640" y="6053328"/>
            <a:ext cx="2182557" cy="554784"/>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839732210" name="Acquired Company Logo Placeholder" descr="{&quot;templafy&quot;:{&quot;id&quot;:&quot;a29d4cb8-f605-411f-a65a-1c4d4b02330b&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5c18f917-28d0-40db-9dea-7b3072bccd92&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
        <p:nvSpPr>
          <p:cNvPr id="12" name="TextBox 11" descr="{&quot;templafy&quot;:{&quot;id&quot;:&quot;0df8b745-d720-425e-8472-2ebd5f18223e&quot;}}">
            <a:extLst>
              <a:ext uri="{FF2B5EF4-FFF2-40B4-BE49-F238E27FC236}">
                <a16:creationId xmlns:a16="http://schemas.microsoft.com/office/drawing/2014/main" id="{514B8905-F32F-46AB-8419-7B09B378BB9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algn="l"/>
            <a:endParaRPr lang="en-GB" sz="1400">
              <a:solidFill>
                <a:schemeClr val="tx1"/>
              </a:solidFill>
              <a:latin typeface="+mn-lt"/>
            </a:endParaRPr>
          </a:p>
        </p:txBody>
      </p:sp>
      <p:sp>
        <p:nvSpPr>
          <p:cNvPr id="13" name="TextBox 12" descr="{&quot;templafy&quot;:{&quot;id&quot;:&quot;24570a15-14b1-4402-ab03-2d2d5fbff1c2&quot;}}">
            <a:extLst>
              <a:ext uri="{FF2B5EF4-FFF2-40B4-BE49-F238E27FC236}">
                <a16:creationId xmlns:a16="http://schemas.microsoft.com/office/drawing/2014/main" id="{E742FBA8-D0CE-4820-9379-755436881113}"/>
              </a:ext>
            </a:extLst>
          </p:cNvPr>
          <p:cNvSpPr txBox="1"/>
          <p:nvPr userDrawn="1"/>
        </p:nvSpPr>
        <p:spPr>
          <a:xfrm>
            <a:off x="288000" y="4254979"/>
            <a:ext cx="5402236" cy="223148"/>
          </a:xfrm>
          <a:prstGeom prst="rect">
            <a:avLst/>
          </a:prstGeom>
          <a:noFill/>
        </p:spPr>
        <p:txBody>
          <a:bodyPr wrap="square" lIns="0" tIns="0" rIns="0" bIns="0" rtlCol="0" anchor="b" anchorCtr="0">
            <a:noAutofit/>
          </a:bodyPr>
          <a:lstStyle/>
          <a:p>
            <a:pPr algn="l"/>
            <a:r>
              <a:rPr lang="en-GB" sz="1400">
                <a:solidFill>
                  <a:schemeClr val="tx1"/>
                </a:solidFill>
                <a:latin typeface="+mn-lt"/>
              </a:rPr>
              <a:t>SAP</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41502182" name="SAP Logo Placeholer" descr="{&quot;templafy&quot;:{&quot;id&quot;:&quot;b2cb48ab-8625-40da-a060-97eb1f8bee1f&quot;}}"/>
          <p:cNvPicPr>
            <a:picLocks noChangeAspect="1"/>
          </p:cNvPicPr>
          <p:nvPr/>
        </p:nvPicPr>
        <p:blipFill>
          <a:blip r:embed="rId2"/>
          <a:stretch>
            <a:fillRect/>
          </a:stretch>
        </p:blipFill>
        <p:spPr>
          <a:xfrm>
            <a:off x="9692640" y="6053328"/>
            <a:ext cx="2182557" cy="554784"/>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140350464" name="Acquired Company Logo Placeholder" descr="{&quot;templafy&quot;:{&quot;id&quot;:&quot;44205c14-05bf-4bdd-9f07-2524db94aca0&quot;}}" hidden="1"/>
          <p:cNvPicPr>
            <a:picLocks noChangeAspect="1"/>
          </p:cNvPicPr>
          <p:nvPr/>
        </p:nvPicPr>
        <p:blipFill>
          <a:blip r:embed="rId3"/>
          <a:stretch>
            <a:fillRect/>
          </a:stretch>
        </p:blipFill>
        <p:spPr>
          <a:xfrm>
            <a:off x="288001" y="2139633"/>
            <a:ext cx="4125924" cy="266010"/>
          </a:xfrm>
          <a:prstGeom prst="rect">
            <a:avLst/>
          </a:prstGeom>
        </p:spPr>
      </p:pic>
      <p:sp>
        <p:nvSpPr>
          <p:cNvPr id="13" name="TextBox 12" descr="{&quot;templafy&quot;:{&quot;id&quot;:&quot;ebf0e302-3860-46bc-a8fb-9776cc899a61&quot;}}">
            <a:extLst>
              <a:ext uri="{FF2B5EF4-FFF2-40B4-BE49-F238E27FC236}">
                <a16:creationId xmlns:a16="http://schemas.microsoft.com/office/drawing/2014/main" id="{7B706199-4913-4B55-9B5D-8E70090DB84E}"/>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
        <p:nvSpPr>
          <p:cNvPr id="14" name="TextBox 13" descr="{&quot;templafy&quot;:{&quot;id&quot;:&quot;3f92646b-a2f2-493d-b9a3-18fbc042de84&quot;}}">
            <a:extLst>
              <a:ext uri="{FF2B5EF4-FFF2-40B4-BE49-F238E27FC236}">
                <a16:creationId xmlns:a16="http://schemas.microsoft.com/office/drawing/2014/main" id="{BFA42BAF-303C-4217-83B2-BF66D6B92631}"/>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algn="l"/>
            <a:endParaRPr lang="en-GB" sz="1400">
              <a:solidFill>
                <a:schemeClr val="tx1"/>
              </a:solidFill>
              <a:latin typeface="+mn-lt"/>
            </a:endParaRPr>
          </a:p>
        </p:txBody>
      </p:sp>
      <p:sp>
        <p:nvSpPr>
          <p:cNvPr id="15" name="TextBox 14" descr="{&quot;templafy&quot;:{&quot;id&quot;:&quot;192a6695-7a3b-4859-864a-870fe25d75a7&quot;}}">
            <a:extLst>
              <a:ext uri="{FF2B5EF4-FFF2-40B4-BE49-F238E27FC236}">
                <a16:creationId xmlns:a16="http://schemas.microsoft.com/office/drawing/2014/main" id="{30AD90F8-89DC-425B-9F9C-7D34A3A1D673}"/>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algn="l"/>
            <a:r>
              <a:rPr lang="en-GB" sz="1400">
                <a:solidFill>
                  <a:schemeClr val="tx1"/>
                </a:solidFill>
                <a:latin typeface="+mn-lt"/>
              </a:rPr>
              <a:t>SAP</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hank You and Contact Information">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558448582" name="SAP Logo Placeholder" descr="{&quot;templafy&quot;:{&quot;id&quot;:&quot;f30b6b47-2bdc-4e64-97d0-859d85682799&quot;}}"/>
          <p:cNvPicPr>
            <a:picLocks noChangeAspect="1"/>
          </p:cNvPicPr>
          <p:nvPr/>
        </p:nvPicPr>
        <p:blipFill>
          <a:blip r:embed="rId2"/>
          <a:stretch>
            <a:fillRect/>
          </a:stretch>
        </p:blipFill>
        <p:spPr>
          <a:xfrm>
            <a:off x="9509760" y="5797296"/>
            <a:ext cx="2182557" cy="554784"/>
          </a:xfrm>
          <a:prstGeom prst="rect">
            <a:avLst/>
          </a:prstGeom>
        </p:spPr>
      </p:pic>
      <p:pic>
        <p:nvPicPr>
          <p:cNvPr id="620125895" name="Acquired Company Logo Placeholder" descr="{&quot;templafy&quot;:{&quot;id&quot;:&quot;cacca4e3-3fdf-4301-a675-44c8ca1f3598&quot;}}" hidden="1"/>
          <p:cNvPicPr>
            <a:picLocks noChangeAspect="1"/>
          </p:cNvPicPr>
          <p:nvPr/>
        </p:nvPicPr>
        <p:blipFill>
          <a:blip r:embed="rId3"/>
          <a:stretch>
            <a:fillRect/>
          </a:stretch>
        </p:blipFill>
        <p:spPr>
          <a:xfrm>
            <a:off x="504000" y="522453"/>
            <a:ext cx="4125924" cy="266010"/>
          </a:xfrm>
          <a:prstGeom prst="rect">
            <a:avLst/>
          </a:prstGeom>
        </p:spPr>
      </p:pic>
      <p:sp>
        <p:nvSpPr>
          <p:cNvPr id="7" name="TextBox 6" descr="{&quot;templafy&quot;:{&quot;id&quot;:&quot;e3c67a1e-1859-4489-b14c-f57ffd8ec364&quot;}}">
            <a:extLst>
              <a:ext uri="{FF2B5EF4-FFF2-40B4-BE49-F238E27FC236}">
                <a16:creationId xmlns:a16="http://schemas.microsoft.com/office/drawing/2014/main" id="{001FF5C1-5032-44A0-8D2C-278B480A43BA}"/>
              </a:ext>
            </a:extLst>
          </p:cNvPr>
          <p:cNvSpPr txBox="1"/>
          <p:nvPr userDrawn="1"/>
        </p:nvSpPr>
        <p:spPr>
          <a:xfrm>
            <a:off x="503238" y="3351716"/>
            <a:ext cx="5402236" cy="223148"/>
          </a:xfrm>
          <a:prstGeom prst="rect">
            <a:avLst/>
          </a:prstGeom>
          <a:noFill/>
        </p:spPr>
        <p:txBody>
          <a:bodyPr wrap="square" lIns="0" tIns="0" rIns="0" bIns="0" rtlCol="0" anchor="b" anchorCtr="0">
            <a:noAutofit/>
          </a:bodyPr>
          <a:lstStyle/>
          <a:p>
            <a:pPr algn="l"/>
            <a:endParaRPr lang="en-GB" sz="1400">
              <a:solidFill>
                <a:schemeClr val="tx1"/>
              </a:solidFill>
              <a:latin typeface="+mn-lt"/>
            </a:endParaRPr>
          </a:p>
        </p:txBody>
      </p:sp>
      <p:sp>
        <p:nvSpPr>
          <p:cNvPr id="8" name="TextBox 7" descr="{&quot;templafy&quot;:{&quot;id&quot;:&quot;ec87630e-33b3-42a3-8d9c-7e686c071551&quot;}}">
            <a:extLst>
              <a:ext uri="{FF2B5EF4-FFF2-40B4-BE49-F238E27FC236}">
                <a16:creationId xmlns:a16="http://schemas.microsoft.com/office/drawing/2014/main" id="{2D50994A-CAC8-48D5-B665-59364DCBE57A}"/>
              </a:ext>
            </a:extLst>
          </p:cNvPr>
          <p:cNvSpPr txBox="1"/>
          <p:nvPr userDrawn="1"/>
        </p:nvSpPr>
        <p:spPr>
          <a:xfrm>
            <a:off x="503238" y="3574864"/>
            <a:ext cx="5402236" cy="223148"/>
          </a:xfrm>
          <a:prstGeom prst="rect">
            <a:avLst/>
          </a:prstGeom>
          <a:noFill/>
        </p:spPr>
        <p:txBody>
          <a:bodyPr wrap="square" lIns="0" tIns="0" rIns="0" bIns="0" rtlCol="0" anchor="b" anchorCtr="0">
            <a:noAutofit/>
          </a:bodyPr>
          <a:lstStyle/>
          <a:p>
            <a:pPr algn="l"/>
            <a:endParaRPr lang="en-GB" sz="1400">
              <a:solidFill>
                <a:schemeClr val="tx1"/>
              </a:solidFill>
              <a:latin typeface="+mn-lt"/>
            </a:endParaRPr>
          </a:p>
        </p:txBody>
      </p:sp>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sp>
        <p:nvSpPr>
          <p:cNvPr id="44" name="www.sap.com - contact SAP link">
            <a:hlinkClick r:id="rId2"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tx1"/>
                </a:solidFill>
                <a:latin typeface="Arial"/>
                <a:ea typeface="Arial Unicode MS" panose="020B0604020202020204" pitchFamily="34" charset="-128"/>
                <a:cs typeface="+mn-cs"/>
              </a:rPr>
              <a:t>www.sap.com/contactsap</a:t>
            </a:r>
          </a:p>
        </p:txBody>
      </p:sp>
      <p:pic>
        <p:nvPicPr>
          <p:cNvPr id="10" name="Linkedin icon with link">
            <a:hlinkClick r:id="rId3"/>
            <a:extLst>
              <a:ext uri="{FF2B5EF4-FFF2-40B4-BE49-F238E27FC236}">
                <a16:creationId xmlns:a16="http://schemas.microsoft.com/office/drawing/2014/main" id="{D03BED7D-4C1C-D348-B7EC-3275C42250B4}"/>
              </a:ext>
            </a:extLst>
          </p:cNvPr>
          <p:cNvPicPr>
            <a:picLocks noChangeAspect="1"/>
          </p:cNvPicPr>
          <p:nvPr userDrawn="1"/>
        </p:nvPicPr>
        <p:blipFill>
          <a:blip r:embed="rId4"/>
          <a:srcRect/>
          <a:stretch/>
        </p:blipFill>
        <p:spPr>
          <a:xfrm>
            <a:off x="2257487" y="1749959"/>
            <a:ext cx="361809" cy="361809"/>
          </a:xfrm>
          <a:prstGeom prst="rect">
            <a:avLst/>
          </a:prstGeom>
        </p:spPr>
      </p:pic>
      <p:pic>
        <p:nvPicPr>
          <p:cNvPr id="11" name="YouTube icon with link">
            <a:hlinkClick r:id="rId5"/>
            <a:extLst>
              <a:ext uri="{FF2B5EF4-FFF2-40B4-BE49-F238E27FC236}">
                <a16:creationId xmlns:a16="http://schemas.microsoft.com/office/drawing/2014/main" id="{4550E8CF-5571-DB45-85AB-8ACD63D7F0D9}"/>
              </a:ext>
            </a:extLst>
          </p:cNvPr>
          <p:cNvPicPr>
            <a:picLocks noChangeAspect="1"/>
          </p:cNvPicPr>
          <p:nvPr userDrawn="1"/>
        </p:nvPicPr>
        <p:blipFill>
          <a:blip r:embed="rId6"/>
          <a:srcRect/>
          <a:stretch/>
        </p:blipFill>
        <p:spPr>
          <a:xfrm>
            <a:off x="1666951" y="1749063"/>
            <a:ext cx="363600" cy="363600"/>
          </a:xfrm>
          <a:prstGeom prst="rect">
            <a:avLst/>
          </a:prstGeom>
        </p:spPr>
      </p:pic>
      <p:pic>
        <p:nvPicPr>
          <p:cNvPr id="12" name="Twitter icon with link">
            <a:hlinkClick r:id="rId7" tooltip="https://twitter.com/sap"/>
            <a:extLst>
              <a:ext uri="{FF2B5EF4-FFF2-40B4-BE49-F238E27FC236}">
                <a16:creationId xmlns:a16="http://schemas.microsoft.com/office/drawing/2014/main" id="{3A3DEA53-744B-5D49-B9C4-B3DD2B6F8890}"/>
              </a:ext>
            </a:extLst>
          </p:cNvPr>
          <p:cNvPicPr>
            <a:picLocks noChangeAspect="1"/>
          </p:cNvPicPr>
          <p:nvPr userDrawn="1"/>
        </p:nvPicPr>
        <p:blipFill>
          <a:blip r:embed="rId8"/>
          <a:srcRect/>
          <a:stretch/>
        </p:blipFill>
        <p:spPr>
          <a:xfrm>
            <a:off x="1078206" y="1749959"/>
            <a:ext cx="361809" cy="361809"/>
          </a:xfrm>
          <a:prstGeom prst="rect">
            <a:avLst/>
          </a:prstGeom>
        </p:spPr>
      </p:pic>
      <p:pic>
        <p:nvPicPr>
          <p:cNvPr id="13" name="Facebook icon with link">
            <a:hlinkClick r:id="rId9"/>
            <a:extLst>
              <a:ext uri="{FF2B5EF4-FFF2-40B4-BE49-F238E27FC236}">
                <a16:creationId xmlns:a16="http://schemas.microsoft.com/office/drawing/2014/main" id="{0574D7D9-99A0-C642-8DCC-BBDFBACB0C47}"/>
              </a:ext>
            </a:extLst>
          </p:cNvPr>
          <p:cNvPicPr>
            <a:picLocks noChangeAspect="1"/>
          </p:cNvPicPr>
          <p:nvPr userDrawn="1"/>
        </p:nvPicPr>
        <p:blipFill>
          <a:blip r:embed="rId10"/>
          <a:srcRect/>
          <a:stretch/>
        </p:blipFill>
        <p:spPr>
          <a:xfrm>
            <a:off x="487670"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151981400" name="Acquired Company Logo Placeholder" descr="{&quot;templafy&quot;:{&quot;id&quot;:&quot;41c6ae3f-bc78-42ff-b842-b481e4ad826d&quot;}}" hidden="1"/>
          <p:cNvPicPr>
            <a:picLocks noChangeAspect="1"/>
          </p:cNvPicPr>
          <p:nvPr/>
        </p:nvPicPr>
        <p:blipFill>
          <a:blip r:embed="rId11"/>
          <a:stretch>
            <a:fillRect/>
          </a:stretch>
        </p:blipFill>
        <p:spPr>
          <a:xfrm>
            <a:off x="528714" y="522453"/>
            <a:ext cx="4125924" cy="266010"/>
          </a:xfrm>
          <a:prstGeom prst="rect">
            <a:avLst/>
          </a:prstGeom>
        </p:spPr>
      </p:pic>
      <p:pic>
        <p:nvPicPr>
          <p:cNvPr id="491351851" name="SAP Logo Placeholder" descr="{&quot;templafy&quot;:{&quot;id&quot;:&quot;127d1e2c-286e-4098-878b-7f76479c625b&quot;}}"/>
          <p:cNvPicPr>
            <a:picLocks noChangeAspect="1"/>
          </p:cNvPicPr>
          <p:nvPr/>
        </p:nvPicPr>
        <p:blipFill>
          <a:blip r:embed="rId12"/>
          <a:stretch>
            <a:fillRect/>
          </a:stretch>
        </p:blipFill>
        <p:spPr>
          <a:xfrm>
            <a:off x="9509760" y="5797296"/>
            <a:ext cx="2182557" cy="554784"/>
          </a:xfrm>
          <a:prstGeom prst="rect">
            <a:avLst/>
          </a:prstGeom>
        </p:spPr>
      </p:pic>
      <p:sp>
        <p:nvSpPr>
          <p:cNvPr id="14" name="Copyright information English">
            <a:extLst>
              <a:ext uri="{FF2B5EF4-FFF2-40B4-BE49-F238E27FC236}">
                <a16:creationId xmlns:a16="http://schemas.microsoft.com/office/drawing/2014/main" id="{78CECD29-86EA-064A-8DFE-B17E31913176}"/>
              </a:ext>
            </a:extLst>
          </p:cNvPr>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2022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13"/>
              </a:rPr>
              <a:t>www.sap.com/trademark</a:t>
            </a:r>
            <a:r>
              <a:rPr lang="en-US" sz="800" kern="1200">
                <a:solidFill>
                  <a:schemeClr val="tx1"/>
                </a:solidFill>
                <a:latin typeface="Arial"/>
                <a:ea typeface="Arial Unicode MS" panose="020B0604020202020204" pitchFamily="34" charset="-128"/>
                <a:cs typeface="+mn-cs"/>
              </a:rPr>
              <a:t> for additional trademark information and notices.</a:t>
            </a:r>
          </a:p>
        </p:txBody>
      </p:sp>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tx1"/>
                </a:solidFill>
                <a:latin typeface="Arial"/>
                <a:ea typeface="Arial Unicode MS" panose="020B0604020202020204" pitchFamily="34" charset="-128"/>
                <a:cs typeface="+mn-cs"/>
              </a:rPr>
              <a:t>www.sap.com/germany/contactsap</a:t>
            </a:r>
          </a:p>
        </p:txBody>
      </p:sp>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0" name="Linkedin icon with link">
            <a:hlinkClick r:id="rId3"/>
            <a:extLst>
              <a:ext uri="{FF2B5EF4-FFF2-40B4-BE49-F238E27FC236}">
                <a16:creationId xmlns:a16="http://schemas.microsoft.com/office/drawing/2014/main" id="{7D1F0187-E2B3-E84B-B66C-2F4329298216}"/>
              </a:ext>
            </a:extLst>
          </p:cNvPr>
          <p:cNvPicPr>
            <a:picLocks noChangeAspect="1"/>
          </p:cNvPicPr>
          <p:nvPr userDrawn="1"/>
        </p:nvPicPr>
        <p:blipFill>
          <a:blip r:embed="rId4"/>
          <a:srcRect/>
          <a:stretch/>
        </p:blipFill>
        <p:spPr>
          <a:xfrm>
            <a:off x="2257487" y="1749959"/>
            <a:ext cx="361809" cy="361809"/>
          </a:xfrm>
          <a:prstGeom prst="rect">
            <a:avLst/>
          </a:prstGeom>
        </p:spPr>
      </p:pic>
      <p:pic>
        <p:nvPicPr>
          <p:cNvPr id="12" name="YouTube icon with link">
            <a:hlinkClick r:id="rId5"/>
            <a:extLst>
              <a:ext uri="{FF2B5EF4-FFF2-40B4-BE49-F238E27FC236}">
                <a16:creationId xmlns:a16="http://schemas.microsoft.com/office/drawing/2014/main" id="{E3EFD77E-732B-3042-869E-DD34D616C8DC}"/>
              </a:ext>
            </a:extLst>
          </p:cNvPr>
          <p:cNvPicPr>
            <a:picLocks noChangeAspect="1"/>
          </p:cNvPicPr>
          <p:nvPr userDrawn="1"/>
        </p:nvPicPr>
        <p:blipFill>
          <a:blip r:embed="rId6"/>
          <a:srcRect/>
          <a:stretch/>
        </p:blipFill>
        <p:spPr>
          <a:xfrm>
            <a:off x="1666951" y="1749063"/>
            <a:ext cx="363600" cy="363600"/>
          </a:xfrm>
          <a:prstGeom prst="rect">
            <a:avLst/>
          </a:prstGeom>
        </p:spPr>
      </p:pic>
      <p:pic>
        <p:nvPicPr>
          <p:cNvPr id="13" name="Twitter icon with link">
            <a:hlinkClick r:id="rId7" tooltip="https://twitter.com/sap"/>
            <a:extLst>
              <a:ext uri="{FF2B5EF4-FFF2-40B4-BE49-F238E27FC236}">
                <a16:creationId xmlns:a16="http://schemas.microsoft.com/office/drawing/2014/main" id="{F964F380-9DA3-B140-A34E-13AB1317334E}"/>
              </a:ext>
            </a:extLst>
          </p:cNvPr>
          <p:cNvPicPr>
            <a:picLocks noChangeAspect="1"/>
          </p:cNvPicPr>
          <p:nvPr userDrawn="1"/>
        </p:nvPicPr>
        <p:blipFill>
          <a:blip r:embed="rId8"/>
          <a:srcRect/>
          <a:stretch/>
        </p:blipFill>
        <p:spPr>
          <a:xfrm>
            <a:off x="1078206" y="1749959"/>
            <a:ext cx="361809" cy="361809"/>
          </a:xfrm>
          <a:prstGeom prst="rect">
            <a:avLst/>
          </a:prstGeom>
        </p:spPr>
      </p:pic>
      <p:pic>
        <p:nvPicPr>
          <p:cNvPr id="14" name="Facebook icon with link">
            <a:hlinkClick r:id="rId9"/>
            <a:extLst>
              <a:ext uri="{FF2B5EF4-FFF2-40B4-BE49-F238E27FC236}">
                <a16:creationId xmlns:a16="http://schemas.microsoft.com/office/drawing/2014/main" id="{2F0BB96A-1F55-4D49-8BC7-DCE332FFA2FB}"/>
              </a:ext>
            </a:extLst>
          </p:cNvPr>
          <p:cNvPicPr>
            <a:picLocks noChangeAspect="1"/>
          </p:cNvPicPr>
          <p:nvPr userDrawn="1"/>
        </p:nvPicPr>
        <p:blipFill>
          <a:blip r:embed="rId10"/>
          <a:srcRect/>
          <a:stretch/>
        </p:blipFill>
        <p:spPr>
          <a:xfrm>
            <a:off x="487670" y="1749063"/>
            <a:ext cx="363600" cy="363600"/>
          </a:xfrm>
          <a:prstGeom prst="rect">
            <a:avLst/>
          </a:prstGeom>
        </p:spPr>
      </p:pic>
      <p:pic>
        <p:nvPicPr>
          <p:cNvPr id="1672800781" name="Acquired Company Logo Placeholder" descr="{&quot;templafy&quot;:{&quot;id&quot;:&quot;fb165193-a62a-4b83-b1a0-c7e00700fceb&quot;}}" hidden="1"/>
          <p:cNvPicPr>
            <a:picLocks noChangeAspect="1"/>
          </p:cNvPicPr>
          <p:nvPr/>
        </p:nvPicPr>
        <p:blipFill>
          <a:blip r:embed="rId11"/>
          <a:stretch>
            <a:fillRect/>
          </a:stretch>
        </p:blipFill>
        <p:spPr>
          <a:xfrm>
            <a:off x="528714" y="522453"/>
            <a:ext cx="4125924" cy="266010"/>
          </a:xfrm>
          <a:prstGeom prst="rect">
            <a:avLst/>
          </a:prstGeom>
        </p:spPr>
      </p:pic>
      <p:pic>
        <p:nvPicPr>
          <p:cNvPr id="279553190" name="SAP Logo Placeholder" descr="{&quot;templafy&quot;:{&quot;id&quot;:&quot;80b7bb71-1aea-465e-bbf5-1e60b38e62e1&quot;}}"/>
          <p:cNvPicPr>
            <a:picLocks noChangeAspect="1"/>
          </p:cNvPicPr>
          <p:nvPr/>
        </p:nvPicPr>
        <p:blipFill>
          <a:blip r:embed="rId12"/>
          <a:stretch>
            <a:fillRect/>
          </a:stretch>
        </p:blipFill>
        <p:spPr>
          <a:xfrm>
            <a:off x="9509760" y="5797296"/>
            <a:ext cx="2182557" cy="554784"/>
          </a:xfrm>
          <a:prstGeom prst="rect">
            <a:avLst/>
          </a:prstGeom>
        </p:spPr>
      </p:pic>
      <p:sp>
        <p:nvSpPr>
          <p:cNvPr id="18" name="Copyright information-German">
            <a:extLst>
              <a:ext uri="{FF2B5EF4-FFF2-40B4-BE49-F238E27FC236}">
                <a16:creationId xmlns:a16="http://schemas.microsoft.com/office/drawing/2014/main" id="{BFC7B021-FCFF-1D40-BFC0-34240E5DAD2C}"/>
              </a:ext>
            </a:extLst>
          </p:cNvPr>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2022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en-US" sz="800" kern="1200">
                <a:solidFill>
                  <a:schemeClr val="tx1"/>
                </a:solidFill>
                <a:latin typeface="Arial"/>
                <a:ea typeface="Arial Unicode MS" panose="020B0604020202020204" pitchFamily="34" charset="-128"/>
                <a:cs typeface="+mn-cs"/>
                <a:hlinkClick r:id="rId13"/>
              </a:rPr>
              <a:t>www.sap.com/trademark</a:t>
            </a:r>
            <a:r>
              <a:rPr lang="en-US" sz="800" kern="1200">
                <a:solidFill>
                  <a:schemeClr val="tx1"/>
                </a:solidFill>
                <a:latin typeface="Arial"/>
                <a:ea typeface="Arial Unicode MS" panose="020B0604020202020204" pitchFamily="34" charset="-128"/>
                <a:cs typeface="+mn-cs"/>
              </a:rPr>
              <a:t> </a:t>
            </a:r>
            <a:endParaRPr lang="de-DE" sz="800" kern="1200" noProof="0">
              <a:solidFill>
                <a:schemeClr val="tx1"/>
              </a:solidFill>
              <a:effectLst/>
              <a:latin typeface="Arial"/>
              <a:ea typeface="+mn-ea"/>
              <a:cs typeface="+mn-cs"/>
            </a:endParaRPr>
          </a:p>
        </p:txBody>
      </p:sp>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to insert title image or illustration</a:t>
            </a:r>
          </a:p>
        </p:txBody>
      </p:sp>
    </p:spTree>
    <p:extLst>
      <p:ext uri="{BB962C8B-B14F-4D97-AF65-F5344CB8AC3E}">
        <p14:creationId xmlns:p14="http://schemas.microsoft.com/office/powerpoint/2010/main" val="42124332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cSld name="1_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spTree>
    <p:extLst>
      <p:ext uri="{BB962C8B-B14F-4D97-AF65-F5344CB8AC3E}">
        <p14:creationId xmlns:p14="http://schemas.microsoft.com/office/powerpoint/2010/main" val="3962436203"/>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8967525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7.xml"/><Relationship Id="rId21" Type="http://schemas.openxmlformats.org/officeDocument/2006/relationships/theme" Target="../theme/theme1.xml"/><Relationship Id="rId42" Type="http://schemas.openxmlformats.org/officeDocument/2006/relationships/tags" Target="../tags/tag22.xml"/><Relationship Id="rId63" Type="http://schemas.openxmlformats.org/officeDocument/2006/relationships/tags" Target="../tags/tag43.xml"/><Relationship Id="rId84" Type="http://schemas.openxmlformats.org/officeDocument/2006/relationships/tags" Target="../tags/tag64.xml"/><Relationship Id="rId138" Type="http://schemas.openxmlformats.org/officeDocument/2006/relationships/tags" Target="../tags/tag118.xml"/><Relationship Id="rId107" Type="http://schemas.openxmlformats.org/officeDocument/2006/relationships/tags" Target="../tags/tag87.xml"/><Relationship Id="rId11" Type="http://schemas.openxmlformats.org/officeDocument/2006/relationships/slideLayout" Target="../slideLayouts/slideLayout11.xml"/><Relationship Id="rId32" Type="http://schemas.openxmlformats.org/officeDocument/2006/relationships/tags" Target="../tags/tag12.xml"/><Relationship Id="rId37" Type="http://schemas.openxmlformats.org/officeDocument/2006/relationships/tags" Target="../tags/tag17.xml"/><Relationship Id="rId53" Type="http://schemas.openxmlformats.org/officeDocument/2006/relationships/tags" Target="../tags/tag33.xml"/><Relationship Id="rId58" Type="http://schemas.openxmlformats.org/officeDocument/2006/relationships/tags" Target="../tags/tag38.xml"/><Relationship Id="rId74" Type="http://schemas.openxmlformats.org/officeDocument/2006/relationships/tags" Target="../tags/tag54.xml"/><Relationship Id="rId79" Type="http://schemas.openxmlformats.org/officeDocument/2006/relationships/tags" Target="../tags/tag59.xml"/><Relationship Id="rId102" Type="http://schemas.openxmlformats.org/officeDocument/2006/relationships/tags" Target="../tags/tag82.xml"/><Relationship Id="rId123" Type="http://schemas.openxmlformats.org/officeDocument/2006/relationships/tags" Target="../tags/tag103.xml"/><Relationship Id="rId128" Type="http://schemas.openxmlformats.org/officeDocument/2006/relationships/tags" Target="../tags/tag108.xml"/><Relationship Id="rId144" Type="http://schemas.openxmlformats.org/officeDocument/2006/relationships/tags" Target="../tags/tag124.xml"/><Relationship Id="rId5" Type="http://schemas.openxmlformats.org/officeDocument/2006/relationships/slideLayout" Target="../slideLayouts/slideLayout5.xml"/><Relationship Id="rId90" Type="http://schemas.openxmlformats.org/officeDocument/2006/relationships/tags" Target="../tags/tag70.xml"/><Relationship Id="rId95" Type="http://schemas.openxmlformats.org/officeDocument/2006/relationships/tags" Target="../tags/tag75.xml"/><Relationship Id="rId22" Type="http://schemas.openxmlformats.org/officeDocument/2006/relationships/tags" Target="../tags/tag2.xml"/><Relationship Id="rId27" Type="http://schemas.openxmlformats.org/officeDocument/2006/relationships/tags" Target="../tags/tag7.xml"/><Relationship Id="rId43" Type="http://schemas.openxmlformats.org/officeDocument/2006/relationships/tags" Target="../tags/tag23.xml"/><Relationship Id="rId48" Type="http://schemas.openxmlformats.org/officeDocument/2006/relationships/tags" Target="../tags/tag28.xml"/><Relationship Id="rId64" Type="http://schemas.openxmlformats.org/officeDocument/2006/relationships/tags" Target="../tags/tag44.xml"/><Relationship Id="rId69" Type="http://schemas.openxmlformats.org/officeDocument/2006/relationships/tags" Target="../tags/tag49.xml"/><Relationship Id="rId113" Type="http://schemas.openxmlformats.org/officeDocument/2006/relationships/tags" Target="../tags/tag93.xml"/><Relationship Id="rId118" Type="http://schemas.openxmlformats.org/officeDocument/2006/relationships/tags" Target="../tags/tag98.xml"/><Relationship Id="rId134" Type="http://schemas.openxmlformats.org/officeDocument/2006/relationships/tags" Target="../tags/tag114.xml"/><Relationship Id="rId139" Type="http://schemas.openxmlformats.org/officeDocument/2006/relationships/tags" Target="../tags/tag119.xml"/><Relationship Id="rId80" Type="http://schemas.openxmlformats.org/officeDocument/2006/relationships/tags" Target="../tags/tag60.xml"/><Relationship Id="rId85" Type="http://schemas.openxmlformats.org/officeDocument/2006/relationships/tags" Target="../tags/tag6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3.xml"/><Relationship Id="rId38" Type="http://schemas.openxmlformats.org/officeDocument/2006/relationships/tags" Target="../tags/tag18.xml"/><Relationship Id="rId59" Type="http://schemas.openxmlformats.org/officeDocument/2006/relationships/tags" Target="../tags/tag39.xml"/><Relationship Id="rId103" Type="http://schemas.openxmlformats.org/officeDocument/2006/relationships/tags" Target="../tags/tag83.xml"/><Relationship Id="rId108" Type="http://schemas.openxmlformats.org/officeDocument/2006/relationships/tags" Target="../tags/tag88.xml"/><Relationship Id="rId124" Type="http://schemas.openxmlformats.org/officeDocument/2006/relationships/tags" Target="../tags/tag104.xml"/><Relationship Id="rId129" Type="http://schemas.openxmlformats.org/officeDocument/2006/relationships/tags" Target="../tags/tag109.xml"/><Relationship Id="rId54" Type="http://schemas.openxmlformats.org/officeDocument/2006/relationships/tags" Target="../tags/tag34.xml"/><Relationship Id="rId70" Type="http://schemas.openxmlformats.org/officeDocument/2006/relationships/tags" Target="../tags/tag50.xml"/><Relationship Id="rId75" Type="http://schemas.openxmlformats.org/officeDocument/2006/relationships/tags" Target="../tags/tag55.xml"/><Relationship Id="rId91" Type="http://schemas.openxmlformats.org/officeDocument/2006/relationships/tags" Target="../tags/tag71.xml"/><Relationship Id="rId96" Type="http://schemas.openxmlformats.org/officeDocument/2006/relationships/tags" Target="../tags/tag76.xml"/><Relationship Id="rId140" Type="http://schemas.openxmlformats.org/officeDocument/2006/relationships/tags" Target="../tags/tag120.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3.xml"/><Relationship Id="rId28" Type="http://schemas.openxmlformats.org/officeDocument/2006/relationships/tags" Target="../tags/tag8.xml"/><Relationship Id="rId49" Type="http://schemas.openxmlformats.org/officeDocument/2006/relationships/tags" Target="../tags/tag29.xml"/><Relationship Id="rId114" Type="http://schemas.openxmlformats.org/officeDocument/2006/relationships/tags" Target="../tags/tag94.xml"/><Relationship Id="rId119" Type="http://schemas.openxmlformats.org/officeDocument/2006/relationships/tags" Target="../tags/tag99.xml"/><Relationship Id="rId44" Type="http://schemas.openxmlformats.org/officeDocument/2006/relationships/tags" Target="../tags/tag24.xml"/><Relationship Id="rId60" Type="http://schemas.openxmlformats.org/officeDocument/2006/relationships/tags" Target="../tags/tag40.xml"/><Relationship Id="rId65" Type="http://schemas.openxmlformats.org/officeDocument/2006/relationships/tags" Target="../tags/tag45.xml"/><Relationship Id="rId81" Type="http://schemas.openxmlformats.org/officeDocument/2006/relationships/tags" Target="../tags/tag61.xml"/><Relationship Id="rId86" Type="http://schemas.openxmlformats.org/officeDocument/2006/relationships/tags" Target="../tags/tag66.xml"/><Relationship Id="rId130" Type="http://schemas.openxmlformats.org/officeDocument/2006/relationships/tags" Target="../tags/tag110.xml"/><Relationship Id="rId135" Type="http://schemas.openxmlformats.org/officeDocument/2006/relationships/tags" Target="../tags/tag115.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9.xml"/><Relationship Id="rId109" Type="http://schemas.openxmlformats.org/officeDocument/2006/relationships/tags" Target="../tags/tag89.xml"/><Relationship Id="rId34" Type="http://schemas.openxmlformats.org/officeDocument/2006/relationships/tags" Target="../tags/tag14.xml"/><Relationship Id="rId50" Type="http://schemas.openxmlformats.org/officeDocument/2006/relationships/tags" Target="../tags/tag30.xml"/><Relationship Id="rId55" Type="http://schemas.openxmlformats.org/officeDocument/2006/relationships/tags" Target="../tags/tag35.xml"/><Relationship Id="rId76" Type="http://schemas.openxmlformats.org/officeDocument/2006/relationships/tags" Target="../tags/tag56.xml"/><Relationship Id="rId97" Type="http://schemas.openxmlformats.org/officeDocument/2006/relationships/tags" Target="../tags/tag77.xml"/><Relationship Id="rId104" Type="http://schemas.openxmlformats.org/officeDocument/2006/relationships/tags" Target="../tags/tag84.xml"/><Relationship Id="rId120" Type="http://schemas.openxmlformats.org/officeDocument/2006/relationships/tags" Target="../tags/tag100.xml"/><Relationship Id="rId125" Type="http://schemas.openxmlformats.org/officeDocument/2006/relationships/tags" Target="../tags/tag105.xml"/><Relationship Id="rId141" Type="http://schemas.openxmlformats.org/officeDocument/2006/relationships/tags" Target="../tags/tag121.xml"/><Relationship Id="rId7" Type="http://schemas.openxmlformats.org/officeDocument/2006/relationships/slideLayout" Target="../slideLayouts/slideLayout7.xml"/><Relationship Id="rId71" Type="http://schemas.openxmlformats.org/officeDocument/2006/relationships/tags" Target="../tags/tag51.xml"/><Relationship Id="rId92" Type="http://schemas.openxmlformats.org/officeDocument/2006/relationships/tags" Target="../tags/tag72.xml"/><Relationship Id="rId2" Type="http://schemas.openxmlformats.org/officeDocument/2006/relationships/slideLayout" Target="../slideLayouts/slideLayout2.xml"/><Relationship Id="rId29" Type="http://schemas.openxmlformats.org/officeDocument/2006/relationships/tags" Target="../tags/tag9.xml"/><Relationship Id="rId24" Type="http://schemas.openxmlformats.org/officeDocument/2006/relationships/tags" Target="../tags/tag4.xml"/><Relationship Id="rId40" Type="http://schemas.openxmlformats.org/officeDocument/2006/relationships/tags" Target="../tags/tag20.xml"/><Relationship Id="rId45" Type="http://schemas.openxmlformats.org/officeDocument/2006/relationships/tags" Target="../tags/tag25.xml"/><Relationship Id="rId66" Type="http://schemas.openxmlformats.org/officeDocument/2006/relationships/tags" Target="../tags/tag46.xml"/><Relationship Id="rId87" Type="http://schemas.openxmlformats.org/officeDocument/2006/relationships/tags" Target="../tags/tag67.xml"/><Relationship Id="rId110" Type="http://schemas.openxmlformats.org/officeDocument/2006/relationships/tags" Target="../tags/tag90.xml"/><Relationship Id="rId115" Type="http://schemas.openxmlformats.org/officeDocument/2006/relationships/tags" Target="../tags/tag95.xml"/><Relationship Id="rId131" Type="http://schemas.openxmlformats.org/officeDocument/2006/relationships/tags" Target="../tags/tag111.xml"/><Relationship Id="rId136" Type="http://schemas.openxmlformats.org/officeDocument/2006/relationships/tags" Target="../tags/tag116.xml"/><Relationship Id="rId61" Type="http://schemas.openxmlformats.org/officeDocument/2006/relationships/tags" Target="../tags/tag41.xml"/><Relationship Id="rId82" Type="http://schemas.openxmlformats.org/officeDocument/2006/relationships/tags" Target="../tags/tag6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10.xml"/><Relationship Id="rId35" Type="http://schemas.openxmlformats.org/officeDocument/2006/relationships/tags" Target="../tags/tag15.xml"/><Relationship Id="rId56" Type="http://schemas.openxmlformats.org/officeDocument/2006/relationships/tags" Target="../tags/tag36.xml"/><Relationship Id="rId77" Type="http://schemas.openxmlformats.org/officeDocument/2006/relationships/tags" Target="../tags/tag57.xml"/><Relationship Id="rId100" Type="http://schemas.openxmlformats.org/officeDocument/2006/relationships/tags" Target="../tags/tag80.xml"/><Relationship Id="rId105" Type="http://schemas.openxmlformats.org/officeDocument/2006/relationships/tags" Target="../tags/tag85.xml"/><Relationship Id="rId126" Type="http://schemas.openxmlformats.org/officeDocument/2006/relationships/tags" Target="../tags/tag106.xml"/><Relationship Id="rId8" Type="http://schemas.openxmlformats.org/officeDocument/2006/relationships/slideLayout" Target="../slideLayouts/slideLayout8.xml"/><Relationship Id="rId51" Type="http://schemas.openxmlformats.org/officeDocument/2006/relationships/tags" Target="../tags/tag31.xml"/><Relationship Id="rId72" Type="http://schemas.openxmlformats.org/officeDocument/2006/relationships/tags" Target="../tags/tag52.xml"/><Relationship Id="rId93" Type="http://schemas.openxmlformats.org/officeDocument/2006/relationships/tags" Target="../tags/tag73.xml"/><Relationship Id="rId98" Type="http://schemas.openxmlformats.org/officeDocument/2006/relationships/tags" Target="../tags/tag78.xml"/><Relationship Id="rId121" Type="http://schemas.openxmlformats.org/officeDocument/2006/relationships/tags" Target="../tags/tag101.xml"/><Relationship Id="rId142" Type="http://schemas.openxmlformats.org/officeDocument/2006/relationships/tags" Target="../tags/tag122.xml"/><Relationship Id="rId3" Type="http://schemas.openxmlformats.org/officeDocument/2006/relationships/slideLayout" Target="../slideLayouts/slideLayout3.xml"/><Relationship Id="rId25" Type="http://schemas.openxmlformats.org/officeDocument/2006/relationships/tags" Target="../tags/tag5.xml"/><Relationship Id="rId46" Type="http://schemas.openxmlformats.org/officeDocument/2006/relationships/tags" Target="../tags/tag26.xml"/><Relationship Id="rId67" Type="http://schemas.openxmlformats.org/officeDocument/2006/relationships/tags" Target="../tags/tag47.xml"/><Relationship Id="rId116" Type="http://schemas.openxmlformats.org/officeDocument/2006/relationships/tags" Target="../tags/tag96.xml"/><Relationship Id="rId137" Type="http://schemas.openxmlformats.org/officeDocument/2006/relationships/tags" Target="../tags/tag117.xml"/><Relationship Id="rId20" Type="http://schemas.openxmlformats.org/officeDocument/2006/relationships/slideLayout" Target="../slideLayouts/slideLayout20.xml"/><Relationship Id="rId41" Type="http://schemas.openxmlformats.org/officeDocument/2006/relationships/tags" Target="../tags/tag21.xml"/><Relationship Id="rId62" Type="http://schemas.openxmlformats.org/officeDocument/2006/relationships/tags" Target="../tags/tag42.xml"/><Relationship Id="rId83" Type="http://schemas.openxmlformats.org/officeDocument/2006/relationships/tags" Target="../tags/tag63.xml"/><Relationship Id="rId88" Type="http://schemas.openxmlformats.org/officeDocument/2006/relationships/tags" Target="../tags/tag68.xml"/><Relationship Id="rId111" Type="http://schemas.openxmlformats.org/officeDocument/2006/relationships/tags" Target="../tags/tag91.xml"/><Relationship Id="rId132" Type="http://schemas.openxmlformats.org/officeDocument/2006/relationships/tags" Target="../tags/tag112.xml"/><Relationship Id="rId15" Type="http://schemas.openxmlformats.org/officeDocument/2006/relationships/slideLayout" Target="../slideLayouts/slideLayout15.xml"/><Relationship Id="rId36" Type="http://schemas.openxmlformats.org/officeDocument/2006/relationships/tags" Target="../tags/tag16.xml"/><Relationship Id="rId57" Type="http://schemas.openxmlformats.org/officeDocument/2006/relationships/tags" Target="../tags/tag37.xml"/><Relationship Id="rId106" Type="http://schemas.openxmlformats.org/officeDocument/2006/relationships/tags" Target="../tags/tag86.xml"/><Relationship Id="rId127" Type="http://schemas.openxmlformats.org/officeDocument/2006/relationships/tags" Target="../tags/tag107.xml"/><Relationship Id="rId10" Type="http://schemas.openxmlformats.org/officeDocument/2006/relationships/slideLayout" Target="../slideLayouts/slideLayout10.xml"/><Relationship Id="rId31" Type="http://schemas.openxmlformats.org/officeDocument/2006/relationships/tags" Target="../tags/tag11.xml"/><Relationship Id="rId52" Type="http://schemas.openxmlformats.org/officeDocument/2006/relationships/tags" Target="../tags/tag32.xml"/><Relationship Id="rId73" Type="http://schemas.openxmlformats.org/officeDocument/2006/relationships/tags" Target="../tags/tag53.xml"/><Relationship Id="rId78" Type="http://schemas.openxmlformats.org/officeDocument/2006/relationships/tags" Target="../tags/tag58.xml"/><Relationship Id="rId94" Type="http://schemas.openxmlformats.org/officeDocument/2006/relationships/tags" Target="../tags/tag74.xml"/><Relationship Id="rId99" Type="http://schemas.openxmlformats.org/officeDocument/2006/relationships/tags" Target="../tags/tag79.xml"/><Relationship Id="rId101" Type="http://schemas.openxmlformats.org/officeDocument/2006/relationships/tags" Target="../tags/tag81.xml"/><Relationship Id="rId122" Type="http://schemas.openxmlformats.org/officeDocument/2006/relationships/tags" Target="../tags/tag102.xml"/><Relationship Id="rId143" Type="http://schemas.openxmlformats.org/officeDocument/2006/relationships/tags" Target="../tags/tag12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6.xml"/><Relationship Id="rId47" Type="http://schemas.openxmlformats.org/officeDocument/2006/relationships/tags" Target="../tags/tag27.xml"/><Relationship Id="rId68" Type="http://schemas.openxmlformats.org/officeDocument/2006/relationships/tags" Target="../tags/tag48.xml"/><Relationship Id="rId89" Type="http://schemas.openxmlformats.org/officeDocument/2006/relationships/tags" Target="../tags/tag69.xml"/><Relationship Id="rId112" Type="http://schemas.openxmlformats.org/officeDocument/2006/relationships/tags" Target="../tags/tag92.xml"/><Relationship Id="rId133" Type="http://schemas.openxmlformats.org/officeDocument/2006/relationships/tags" Target="../tags/tag113.xml"/><Relationship Id="rId16"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1.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5.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1.xml"/><Relationship Id="rId6" Type="http://schemas.openxmlformats.org/officeDocument/2006/relationships/slideLayout" Target="../slideLayouts/slideLayout26.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27.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2.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39.xml"/><Relationship Id="rId14" Type="http://schemas.openxmlformats.org/officeDocument/2006/relationships/slideLayout" Target="../slideLayouts/slideLayout34.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28.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3.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0.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5.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0.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1.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2.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3.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2" name="Copyright Placeholder" descr="{&quot;templafy&quot;:{&quot;id&quot;:&quot;67efc119-6967-40d6-9d2b-7082d06cec12&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71" r:id="rId16"/>
    <p:sldLayoutId id="2147483763" r:id="rId17"/>
    <p:sldLayoutId id="2147483751" r:id="rId18"/>
    <p:sldLayoutId id="2147483756" r:id="rId19"/>
    <p:sldLayoutId id="2147483740"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5f3bec24-93ee-4669-978f-a8577b3e31e4&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dirty="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8" name="Text Placeholder 9" descr="{&quot;templafy&quot;:{&quot;id&quot;:&quot;2638e294-5a41-42bd-84aa-6d14eabcfc15&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51b91a1b-f952-4376-a1f9-0dfc96c2a6d1&quot;}}">
            <a:extLst>
              <a:ext uri="{FF2B5EF4-FFF2-40B4-BE49-F238E27FC236}">
                <a16:creationId xmlns:a16="http://schemas.microsoft.com/office/drawing/2014/main" id="{539D88F9-B48F-F143-B90F-EDFB85A350E8}"/>
              </a:ext>
            </a:extLst>
          </p:cNvPr>
          <p:cNvSpPr txBox="1">
            <a:spLocks/>
          </p:cNvSpPr>
          <p:nvPr userDrawn="1"/>
        </p:nvSpPr>
        <p:spPr>
          <a:xfrm>
            <a:off x="504001" y="6536751"/>
            <a:ext cx="4783137" cy="103992"/>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 SAP SE or an SAP affiliate company. All rights reserved. | 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748" r:id="rId16"/>
    <p:sldLayoutId id="2147483860" r:id="rId17"/>
    <p:sldLayoutId id="2147483861" r:id="rId18"/>
    <p:sldLayoutId id="2147483862" r:id="rId19"/>
    <p:sldLayoutId id="2147483863" r:id="rId20"/>
    <p:sldLayoutId id="2147483864" r:id="rId21"/>
    <p:sldLayoutId id="2147483754" r:id="rId22"/>
    <p:sldLayoutId id="2147483755" r:id="rId23"/>
    <p:sldLayoutId id="2147483841" r:id="rId24"/>
    <p:sldLayoutId id="2147483842" r:id="rId25"/>
    <p:sldLayoutId id="2147483843" r:id="rId26"/>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7.xml"/><Relationship Id="rId1" Type="http://schemas.openxmlformats.org/officeDocument/2006/relationships/customXml" Target="../../customXml/item9.xml"/><Relationship Id="rId5" Type="http://schemas.openxmlformats.org/officeDocument/2006/relationships/image" Target="../media/image10.jp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customXml" Target="../../customXml/item1.xml"/><Relationship Id="rId1" Type="http://schemas.openxmlformats.org/officeDocument/2006/relationships/customXml" Target="../../customXml/item6.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hyperlink" Target="https://help.sap.com/docs/BTP/923180ddb98240829d935862025004d6/ab7459048c7e4ecda98d0b6f51b01e7b.html" TargetMode="External"/><Relationship Id="rId2" Type="http://schemas.openxmlformats.org/officeDocument/2006/relationships/hyperlink" Target="https://help.sap.com/docs/BTP/923180ddb98240829d935862025004d6/ccda1094b0f845e28b88f9f50a68dfc4.html#rap-activities-during-a-sap-luw" TargetMode="External"/><Relationship Id="rId1" Type="http://schemas.openxmlformats.org/officeDocument/2006/relationships/slideLayout" Target="../slideLayouts/slideLayout4.xml"/><Relationship Id="rId4" Type="http://schemas.openxmlformats.org/officeDocument/2006/relationships/hyperlink" Target="https://help.sap.com/docs/BTP/5371047f1273405bb46725a417f95433/290647b75cea46f491907889251ad067.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ustomXml" Target="../../customXml/item13.xml"/><Relationship Id="rId1" Type="http://schemas.openxmlformats.org/officeDocument/2006/relationships/customXml" Target="../../customXml/item4.xml"/><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customXml" Target="../../customXml/item8.xml"/><Relationship Id="rId1" Type="http://schemas.openxmlformats.org/officeDocument/2006/relationships/customXml" Target="../../customXml/item14.xml"/><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ot;templafy&quot;:{&quot;id&quot;:&quot;b4245f81-3b2f-4a9a-ae4a-7539374cfea9&quot;}}">
            <a:extLst>
              <a:ext uri="{FF2B5EF4-FFF2-40B4-BE49-F238E27FC236}">
                <a16:creationId xmlns:a16="http://schemas.microsoft.com/office/drawing/2014/main" id="{0CAE285C-C1A0-48E8-92E5-F1C638CAF547}"/>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December 07, 2022</a:t>
            </a:r>
          </a:p>
        </p:txBody>
      </p:sp>
      <p:sp>
        <p:nvSpPr>
          <p:cNvPr id="9" name="TextBox 8" descr="{&quot;templafy&quot;:{&quot;id&quot;:&quot;811aab33-4d79-401a-ad73-7a0cbcc3e95d&quot;}}">
            <a:extLst>
              <a:ext uri="{FF2B5EF4-FFF2-40B4-BE49-F238E27FC236}">
                <a16:creationId xmlns:a16="http://schemas.microsoft.com/office/drawing/2014/main" id="{35377F4E-56B2-4AB3-932C-4EC427E9B30D}"/>
              </a:ext>
            </a:extLst>
          </p:cNvPr>
          <p:cNvSpPr txBox="1">
            <a:spLocks/>
          </p:cNvSpPr>
          <p:nvPr/>
        </p:nvSpPr>
        <p:spPr>
          <a:xfrm>
            <a:off x="280987" y="5135836"/>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Dominik Eira Elias &amp; Steffen Mattes, SAP SE</a:t>
            </a:r>
          </a:p>
        </p:txBody>
      </p:sp>
      <p:sp>
        <p:nvSpPr>
          <p:cNvPr id="8" name="Presentation Title"/>
          <p:cNvSpPr>
            <a:spLocks noGrp="1"/>
          </p:cNvSpPr>
          <p:nvPr>
            <p:ph type="title"/>
          </p:nvPr>
        </p:nvSpPr>
        <p:spPr bwMode="gray"/>
        <p:txBody>
          <a:bodyPr/>
          <a:lstStyle/>
          <a:p>
            <a:r>
              <a:rPr lang="en-US" dirty="0"/>
              <a:t>RAP Troubleshooting</a:t>
            </a:r>
            <a:br>
              <a:rPr lang="en-US" dirty="0"/>
            </a:br>
            <a:r>
              <a:rPr lang="en-US" dirty="0"/>
              <a:t>ABAP Cross Trace introduction</a:t>
            </a:r>
            <a:endParaRPr lang="de-DE" dirty="0"/>
          </a:p>
        </p:txBody>
      </p:sp>
      <p:pic>
        <p:nvPicPr>
          <p:cNvPr id="7" name="Title image">
            <a:extLst>
              <a:ext uri="{FF2B5EF4-FFF2-40B4-BE49-F238E27FC236}">
                <a16:creationId xmlns:a16="http://schemas.microsoft.com/office/drawing/2014/main" id="{37CF1F63-6232-DC41-820F-A2E7C43C8C15}"/>
              </a:ext>
              <a:ext uri="{C183D7F6-B498-43B3-948B-1728B52AA6E4}">
                <adec:decorative xmlns:adec="http://schemas.microsoft.com/office/drawing/2017/decorative" val="0"/>
              </a:ext>
            </a:extLst>
          </p:cNvPr>
          <p:cNvPicPr>
            <a:picLocks noGrp="1" noChangeAspect="1"/>
          </p:cNvPicPr>
          <p:nvPr>
            <p:ph type="pic" sz="quarter" idx="16"/>
          </p:nvPr>
        </p:nvPicPr>
        <p:blipFill rotWithShape="1">
          <a:blip r:embed="rId5"/>
          <a:srcRect t="23564" b="33804"/>
          <a:stretch/>
        </p:blipFill>
        <p:spPr bwMode="black">
          <a:xfrm>
            <a:off x="-1" y="-1"/>
            <a:ext cx="12420600" cy="3533423"/>
          </a:xfrm>
          <a:prstGeom prst="rect">
            <a:avLst/>
          </a:prstGeom>
        </p:spPr>
      </p:pic>
    </p:spTree>
    <p:custDataLst>
      <p:custData r:id="rId1"/>
      <p:custData r:id="rId2"/>
    </p:custDataLst>
    <p:extLst>
      <p:ext uri="{BB962C8B-B14F-4D97-AF65-F5344CB8AC3E}">
        <p14:creationId xmlns:p14="http://schemas.microsoft.com/office/powerpoint/2010/main" val="326217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026C91B-49CB-C58F-398C-9A17169B3D73}"/>
              </a:ext>
            </a:extLst>
          </p:cNvPr>
          <p:cNvSpPr txBox="1">
            <a:spLocks/>
          </p:cNvSpPr>
          <p:nvPr/>
        </p:nvSpPr>
        <p:spPr>
          <a:xfrm>
            <a:off x="503999" y="1620000"/>
            <a:ext cx="11186477" cy="4716000"/>
          </a:xfrm>
          <a:prstGeom prst="rect">
            <a:avLst/>
          </a:prstGeom>
        </p:spPr>
        <p:txBody>
          <a:bodyPr lIns="91440" tIns="45720" rIns="91440" bIns="45720" anchor="t"/>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Font typeface="Wingdings" pitchFamily="2" charset="2"/>
              <a:buNone/>
            </a:pPr>
            <a:r>
              <a:rPr lang="en-US" sz="1400" dirty="0"/>
              <a:t>The information in this presentation is proprietary to SAP and may not be disclosed without the permission of SAP. </a:t>
            </a:r>
            <a:br>
              <a:rPr lang="en-US" sz="1400" dirty="0"/>
            </a:br>
            <a:r>
              <a:rPr lang="en-US" sz="1400" dirty="0"/>
              <a:t>Except for your obligation to protect confidential information, this presentation is not subject to your license agreement or any other service </a:t>
            </a:r>
            <a:br>
              <a:rPr lang="en-US" sz="1400" dirty="0"/>
            </a:br>
            <a:r>
              <a:rPr lang="en-US" sz="1400" dirty="0"/>
              <a:t>or subscription agreement with SAP. SAP has no obligation to pursue any course of business outlined in this presentation or any related document, or to develop or release any functionality mentioned therein.</a:t>
            </a:r>
          </a:p>
          <a:p>
            <a:pPr marL="0" lvl="1" indent="0">
              <a:buNone/>
            </a:pPr>
            <a:r>
              <a:rPr lang="en-US" sz="1400" dirty="0"/>
              <a:t>This presentation, or any related document and SAP's strategy and possible future developments, products and or platforms directions and functionality are all subject to change and may be changed by SAP at any time for any reason without notice. The information in this presentation is not a commitment, promise or legal obligation to deliver any material, code or functionality.  This presentation is provided without a warranty of any kind, either express or implied, including but not limited to, the implied warranties of merchantability, fitness for a particular purpose, or non-infringement. This presentation is for informational purposes and may not be incorporated into a contract. SAP assumes no responsibility for errors or omissions in this presentation, except if such damages were caused by SAP’s intentional or gross negligence.</a:t>
            </a:r>
            <a:endParaRPr lang="en-US" sz="1400" dirty="0">
              <a:cs typeface="Arial"/>
            </a:endParaRPr>
          </a:p>
          <a:p>
            <a:pPr marL="0" lvl="1" indent="0">
              <a:buFont typeface="Wingdings" pitchFamily="2" charset="2"/>
              <a:buNone/>
            </a:pPr>
            <a:r>
              <a:rPr lang="en-US" sz="1400" dirty="0"/>
              <a:t>All forward-looking statements are subject to various risks and uncertainties that could cause actual results to differ materially from expectations. Readers are cautioned not to place undue reliance on these forward-looking statements, which speak only as of their dates, </a:t>
            </a:r>
            <a:br>
              <a:rPr lang="en-US" sz="1400" dirty="0"/>
            </a:br>
            <a:r>
              <a:rPr lang="en-US" sz="1400" dirty="0"/>
              <a:t>and they should not be relied upon in making purchasing decisions.</a:t>
            </a:r>
            <a:endParaRPr lang="en-US" sz="1400" dirty="0">
              <a:cs typeface="Arial"/>
            </a:endParaRPr>
          </a:p>
        </p:txBody>
      </p:sp>
      <p:sp>
        <p:nvSpPr>
          <p:cNvPr id="10" name="Title 1">
            <a:extLst>
              <a:ext uri="{FF2B5EF4-FFF2-40B4-BE49-F238E27FC236}">
                <a16:creationId xmlns:a16="http://schemas.microsoft.com/office/drawing/2014/main" id="{F1779005-1329-E572-9931-4BB80BBE5481}"/>
              </a:ext>
            </a:extLst>
          </p:cNvPr>
          <p:cNvSpPr txBox="1">
            <a:spLocks/>
          </p:cNvSpPr>
          <p:nvPr/>
        </p:nvSpPr>
        <p:spPr bwMode="black">
          <a:xfrm>
            <a:off x="504001" y="504000"/>
            <a:ext cx="11186476" cy="369332"/>
          </a:xfrm>
          <a:prstGeom prst="rect">
            <a:avLst/>
          </a:prstGeom>
        </p:spPr>
        <p:txBody>
          <a:bodyPr vert="horz" wrap="square" lIns="0" tIns="0" rIns="0" bIns="0" rtlCol="0" anchor="t" anchorCtr="0">
            <a:noAutofit/>
          </a:bodyPr>
          <a:lstStyle>
            <a:lvl1pPr algn="l" defTabSz="1088558" rtl="0" eaLnBrk="1" latinLnBrk="0" hangingPunct="1">
              <a:lnSpc>
                <a:spcPct val="90000"/>
              </a:lnSpc>
              <a:spcBef>
                <a:spcPct val="0"/>
              </a:spcBef>
              <a:buNone/>
              <a:defRPr sz="3600" b="1" kern="1200" baseline="0">
                <a:solidFill>
                  <a:schemeClr val="tx1"/>
                </a:solidFill>
                <a:latin typeface="+mj-lt"/>
                <a:ea typeface="+mj-ea"/>
                <a:cs typeface="+mj-cs"/>
              </a:defRPr>
            </a:lvl1pPr>
          </a:lstStyle>
          <a:p>
            <a:r>
              <a:rPr lang="de-DE"/>
              <a:t>Disclaimer</a:t>
            </a:r>
            <a:endParaRPr lang="en-US"/>
          </a:p>
        </p:txBody>
      </p:sp>
    </p:spTree>
    <p:extLst>
      <p:ext uri="{BB962C8B-B14F-4D97-AF65-F5344CB8AC3E}">
        <p14:creationId xmlns:p14="http://schemas.microsoft.com/office/powerpoint/2010/main" val="2900035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bwMode="gray">
          <a:xfrm>
            <a:off x="504000" y="1620000"/>
            <a:ext cx="11185200" cy="4716000"/>
          </a:xfrm>
        </p:spPr>
        <p:txBody>
          <a:bodyPr/>
          <a:lstStyle/>
          <a:p>
            <a:r>
              <a:rPr lang="en-US" dirty="0"/>
              <a:t>ABAP Cross Trace</a:t>
            </a:r>
          </a:p>
          <a:p>
            <a:r>
              <a:rPr lang="en-US" dirty="0"/>
              <a:t>Setup</a:t>
            </a:r>
          </a:p>
          <a:p>
            <a:r>
              <a:rPr lang="en-US" dirty="0"/>
              <a:t>Frameworks &amp; Best Practices</a:t>
            </a:r>
          </a:p>
          <a:p>
            <a:r>
              <a:rPr lang="en-US" dirty="0"/>
              <a:t>Examples</a:t>
            </a:r>
          </a:p>
        </p:txBody>
      </p:sp>
      <p:sp>
        <p:nvSpPr>
          <p:cNvPr id="2" name="Agenda"/>
          <p:cNvSpPr>
            <a:spLocks noGrp="1"/>
          </p:cNvSpPr>
          <p:nvPr>
            <p:ph type="title"/>
          </p:nvPr>
        </p:nvSpPr>
        <p:spPr bwMode="gray">
          <a:xfrm>
            <a:off x="504001" y="504000"/>
            <a:ext cx="11186476" cy="369332"/>
          </a:xfrm>
        </p:spPr>
        <p:txBody>
          <a:bodyPr/>
          <a:lstStyle/>
          <a:p>
            <a:r>
              <a:rPr lang="en-US" dirty="0"/>
              <a:t>Agenda</a:t>
            </a:r>
          </a:p>
        </p:txBody>
      </p:sp>
    </p:spTree>
    <p:custDataLst>
      <p:custData r:id="rId1"/>
      <p:custData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5EEF56-2623-4F9E-90CD-D897A7C951D4}"/>
              </a:ext>
            </a:extLst>
          </p:cNvPr>
          <p:cNvSpPr>
            <a:spLocks noGrp="1"/>
          </p:cNvSpPr>
          <p:nvPr>
            <p:ph type="body" sz="quarter" idx="10"/>
          </p:nvPr>
        </p:nvSpPr>
        <p:spPr/>
        <p:txBody>
          <a:bodyPr vert="horz" lIns="0" tIns="0" rIns="0" bIns="0" rtlCol="0" anchor="t">
            <a:normAutofit/>
          </a:bodyPr>
          <a:lstStyle/>
          <a:p>
            <a:pPr marL="342900" indent="-342900">
              <a:buFont typeface="Arial" panose="020B0604020202020204" pitchFamily="34" charset="0"/>
              <a:buChar char="•"/>
            </a:pPr>
            <a:r>
              <a:rPr lang="de-DE" dirty="0"/>
              <a:t>ADT Tool </a:t>
            </a:r>
            <a:r>
              <a:rPr lang="de-DE" dirty="0" err="1"/>
              <a:t>to</a:t>
            </a:r>
            <a:r>
              <a:rPr lang="de-DE" dirty="0"/>
              <a:t> </a:t>
            </a:r>
            <a:r>
              <a:rPr lang="en-DE" dirty="0"/>
              <a:t>trace</a:t>
            </a:r>
            <a:r>
              <a:rPr lang="de-DE" dirty="0"/>
              <a:t> and </a:t>
            </a:r>
            <a:r>
              <a:rPr lang="de-DE" dirty="0" err="1"/>
              <a:t>analyze</a:t>
            </a:r>
            <a:r>
              <a:rPr lang="de-DE" dirty="0"/>
              <a:t> </a:t>
            </a:r>
            <a:r>
              <a:rPr lang="de-DE" dirty="0" err="1"/>
              <a:t>executed</a:t>
            </a:r>
            <a:r>
              <a:rPr lang="de-DE" dirty="0"/>
              <a:t> ABAP Code</a:t>
            </a:r>
            <a:endParaRPr lang="de-DE" dirty="0">
              <a:cs typeface="Arial"/>
            </a:endParaRPr>
          </a:p>
          <a:p>
            <a:pPr marL="342900" indent="-342900">
              <a:buFont typeface="Arial" panose="020B0604020202020204" pitchFamily="34" charset="0"/>
              <a:buChar char="•"/>
            </a:pPr>
            <a:r>
              <a:rPr lang="de-DE" dirty="0"/>
              <a:t>ABAP Cross Trace Use Cases:</a:t>
            </a:r>
            <a:endParaRPr lang="de-DE" dirty="0">
              <a:cs typeface="Arial"/>
            </a:endParaRPr>
          </a:p>
          <a:p>
            <a:pPr marL="522605" lvl="1" indent="-342900">
              <a:buFont typeface="Arial" panose="020B0604020202020204" pitchFamily="34" charset="0"/>
              <a:buChar char="•"/>
            </a:pPr>
            <a:r>
              <a:rPr lang="de-DE" dirty="0"/>
              <a:t>Understanding RAP </a:t>
            </a:r>
            <a:r>
              <a:rPr lang="de-DE" dirty="0" err="1"/>
              <a:t>Execution</a:t>
            </a:r>
            <a:endParaRPr lang="de-DE" dirty="0">
              <a:cs typeface="Arial"/>
            </a:endParaRPr>
          </a:p>
          <a:p>
            <a:pPr marL="882650" lvl="3" indent="-342900">
              <a:buFont typeface="Arial" panose="020B0604020202020204" pitchFamily="34" charset="0"/>
              <a:buChar char="•"/>
            </a:pPr>
            <a:r>
              <a:rPr lang="de-DE" dirty="0">
                <a:hlinkClick r:id="rId2"/>
              </a:rPr>
              <a:t>RAP Activites during a SAP LUW</a:t>
            </a:r>
            <a:endParaRPr lang="de-DE">
              <a:cs typeface="Arial"/>
            </a:endParaRPr>
          </a:p>
          <a:p>
            <a:pPr marL="882650" lvl="3" indent="-342900">
              <a:buFont typeface="Arial" panose="020B0604020202020204" pitchFamily="34" charset="0"/>
              <a:buChar char="•"/>
            </a:pPr>
            <a:r>
              <a:rPr lang="de-DE" dirty="0">
                <a:hlinkClick r:id="rId3"/>
              </a:rPr>
              <a:t>Save Sequence Runtime</a:t>
            </a:r>
            <a:endParaRPr lang="de-DE">
              <a:cs typeface="Arial"/>
            </a:endParaRPr>
          </a:p>
          <a:p>
            <a:pPr marL="522605" lvl="1" indent="-342900">
              <a:buFont typeface="Arial" panose="020B0604020202020204" pitchFamily="34" charset="0"/>
              <a:buChar char="•"/>
            </a:pPr>
            <a:r>
              <a:rPr lang="de-DE" dirty="0"/>
              <a:t>Troubleshooting RAP Development</a:t>
            </a:r>
            <a:endParaRPr lang="de-DE" dirty="0">
              <a:cs typeface="Arial"/>
            </a:endParaRPr>
          </a:p>
          <a:p>
            <a:pPr marL="342900" indent="-342900">
              <a:buFont typeface="Arial" panose="020B0604020202020204" pitchFamily="34" charset="0"/>
              <a:buChar char="•"/>
            </a:pPr>
            <a:r>
              <a:rPr lang="de-DE" dirty="0"/>
              <a:t>SAP Help Portal: </a:t>
            </a:r>
            <a:r>
              <a:rPr lang="de-DE" dirty="0">
                <a:hlinkClick r:id="rId4"/>
              </a:rPr>
              <a:t>Working with the ABAP Cross Trace</a:t>
            </a:r>
            <a:endParaRPr lang="de-DE" dirty="0"/>
          </a:p>
          <a:p>
            <a:pPr marL="342900" indent="-342900">
              <a:buFont typeface="Arial" panose="020B0604020202020204" pitchFamily="34" charset="0"/>
              <a:buChar char="•"/>
            </a:pPr>
            <a:endParaRPr lang="en-DE" dirty="0"/>
          </a:p>
        </p:txBody>
      </p:sp>
      <p:sp>
        <p:nvSpPr>
          <p:cNvPr id="3" name="Title 2">
            <a:extLst>
              <a:ext uri="{FF2B5EF4-FFF2-40B4-BE49-F238E27FC236}">
                <a16:creationId xmlns:a16="http://schemas.microsoft.com/office/drawing/2014/main" id="{EA754764-603A-4D10-A354-CEC8C25B4168}"/>
              </a:ext>
            </a:extLst>
          </p:cNvPr>
          <p:cNvSpPr>
            <a:spLocks noGrp="1"/>
          </p:cNvSpPr>
          <p:nvPr>
            <p:ph type="title"/>
          </p:nvPr>
        </p:nvSpPr>
        <p:spPr>
          <a:xfrm>
            <a:off x="504001" y="504000"/>
            <a:ext cx="11186476" cy="369332"/>
          </a:xfrm>
        </p:spPr>
        <p:txBody>
          <a:bodyPr/>
          <a:lstStyle/>
          <a:p>
            <a:r>
              <a:rPr lang="de-DE" dirty="0"/>
              <a:t>ABAP Cross Trace</a:t>
            </a:r>
            <a:endParaRPr lang="en-DE" dirty="0"/>
          </a:p>
        </p:txBody>
      </p:sp>
    </p:spTree>
    <p:extLst>
      <p:ext uri="{BB962C8B-B14F-4D97-AF65-F5344CB8AC3E}">
        <p14:creationId xmlns:p14="http://schemas.microsoft.com/office/powerpoint/2010/main" val="2767156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3EDBD3-50F2-4B8A-81B9-84BA7530867F}"/>
              </a:ext>
            </a:extLst>
          </p:cNvPr>
          <p:cNvSpPr>
            <a:spLocks noGrp="1"/>
          </p:cNvSpPr>
          <p:nvPr>
            <p:ph type="title"/>
          </p:nvPr>
        </p:nvSpPr>
        <p:spPr>
          <a:xfrm>
            <a:off x="5502501" y="3178824"/>
            <a:ext cx="1190171" cy="500352"/>
          </a:xfrm>
        </p:spPr>
        <p:txBody>
          <a:bodyPr/>
          <a:lstStyle/>
          <a:p>
            <a:r>
              <a:rPr lang="de-DE" sz="3200" dirty="0"/>
              <a:t>Demo</a:t>
            </a:r>
            <a:endParaRPr lang="en-DE" sz="3200" dirty="0"/>
          </a:p>
        </p:txBody>
      </p:sp>
    </p:spTree>
    <p:extLst>
      <p:ext uri="{BB962C8B-B14F-4D97-AF65-F5344CB8AC3E}">
        <p14:creationId xmlns:p14="http://schemas.microsoft.com/office/powerpoint/2010/main" val="3454676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93257813-7183-41bc-9345-362167130eb7&quot;}}">
            <a:extLst>
              <a:ext uri="{FF2B5EF4-FFF2-40B4-BE49-F238E27FC236}">
                <a16:creationId xmlns:a16="http://schemas.microsoft.com/office/drawing/2014/main" id="{E8CBF4DD-15EB-47C8-94C8-492FB092CB97}"/>
              </a:ext>
            </a:extLst>
          </p:cNvPr>
          <p:cNvSpPr txBox="1"/>
          <p:nvPr/>
        </p:nvSpPr>
        <p:spPr>
          <a:xfrm>
            <a:off x="504000" y="3328016"/>
            <a:ext cx="2541247" cy="416536"/>
          </a:xfrm>
          <a:prstGeom prst="rect">
            <a:avLst/>
          </a:prstGeom>
          <a:noFill/>
        </p:spPr>
        <p:txBody>
          <a:bodyPr wrap="square" lIns="0" tIns="0" rIns="0" bIns="0" rtlCol="0" anchor="b" anchorCtr="0">
            <a:noAutofit/>
          </a:bodyPr>
          <a:lstStyle/>
          <a:p>
            <a:endParaRPr lang="en-US" sz="1400" dirty="0">
              <a:solidFill>
                <a:schemeClr val="tx1"/>
              </a:solidFill>
              <a:latin typeface="+mn-lt"/>
            </a:endParaRPr>
          </a:p>
          <a:p>
            <a:r>
              <a:rPr lang="en-US" sz="1400" dirty="0">
                <a:solidFill>
                  <a:schemeClr val="tx1"/>
                </a:solidFill>
                <a:latin typeface="+mn-lt"/>
              </a:rPr>
              <a:t>Dominik Eira Elias</a:t>
            </a:r>
          </a:p>
          <a:p>
            <a:pPr algn="l"/>
            <a:r>
              <a:rPr lang="en-US" sz="1400" dirty="0">
                <a:solidFill>
                  <a:schemeClr val="tx1"/>
                </a:solidFill>
                <a:latin typeface="+mn-lt"/>
              </a:rPr>
              <a:t>dominik.eira.elias@sap.com</a:t>
            </a:r>
          </a:p>
        </p:txBody>
      </p:sp>
      <p:sp>
        <p:nvSpPr>
          <p:cNvPr id="3" name="TextBox 2" descr="{&quot;templafy&quot;:{&quot;id&quot;:&quot;19f5c59a-51f2-47c0-87c5-4d35ac4fc1d6&quot;}}">
            <a:extLst>
              <a:ext uri="{FF2B5EF4-FFF2-40B4-BE49-F238E27FC236}">
                <a16:creationId xmlns:a16="http://schemas.microsoft.com/office/drawing/2014/main" id="{F02EFDEC-1C58-4504-92E1-D8E4DBCFE8FE}"/>
              </a:ext>
            </a:extLst>
          </p:cNvPr>
          <p:cNvSpPr txBox="1"/>
          <p:nvPr/>
        </p:nvSpPr>
        <p:spPr>
          <a:xfrm>
            <a:off x="3145461" y="3328015"/>
            <a:ext cx="2049228" cy="416537"/>
          </a:xfrm>
          <a:prstGeom prst="rect">
            <a:avLst/>
          </a:prstGeom>
          <a:noFill/>
        </p:spPr>
        <p:txBody>
          <a:bodyPr wrap="square" lIns="0" tIns="0" rIns="0" bIns="0" rtlCol="0" anchor="b" anchorCtr="0">
            <a:noAutofit/>
          </a:bodyPr>
          <a:lstStyle/>
          <a:p>
            <a:pPr algn="l"/>
            <a:r>
              <a:rPr lang="en-US" sz="1400" dirty="0">
                <a:solidFill>
                  <a:schemeClr val="tx1"/>
                </a:solidFill>
                <a:latin typeface="+mn-lt"/>
              </a:rPr>
              <a:t>Steffen Mattes</a:t>
            </a:r>
          </a:p>
          <a:p>
            <a:pPr algn="l"/>
            <a:r>
              <a:rPr lang="en-US" sz="1400" dirty="0">
                <a:solidFill>
                  <a:schemeClr val="tx1"/>
                </a:solidFill>
                <a:latin typeface="+mn-lt"/>
              </a:rPr>
              <a:t>steffen.mattes@sap.com</a:t>
            </a: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F92692F-3AEB-604D-A29F-2C28C5A6FDAA}"/>
              </a:ext>
            </a:extLst>
          </p:cNvPr>
          <p:cNvSpPr>
            <a:spLocks noGrp="1"/>
          </p:cNvSpPr>
          <p:nvPr>
            <p:ph type="title" idx="4294967295"/>
          </p:nvPr>
        </p:nvSpPr>
        <p:spPr/>
        <p:txBody>
          <a:bodyPr/>
          <a:lstStyle/>
          <a:p>
            <a:r>
              <a:rPr lang="en-US"/>
              <a:t>Copyright</a:t>
            </a:r>
          </a:p>
        </p:txBody>
      </p:sp>
    </p:spTree>
    <p:custDataLst>
      <p:custData r:id="rId1"/>
      <p:custData r:id="rId2"/>
    </p:custDataLst>
    <p:extLst>
      <p:ext uri="{BB962C8B-B14F-4D97-AF65-F5344CB8AC3E}">
        <p14:creationId xmlns:p14="http://schemas.microsoft.com/office/powerpoint/2010/main" val="2890497280"/>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5.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11.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12.xml><?xml version="1.0" encoding="utf-8"?>
<TemplafySlideFormConfiguration><![CDATA[{"formFields":[],"formDataEntries":[]}]]></TemplafySlideFormConfiguration>
</file>

<file path=customXml/item13.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mso-contentType ?>
<FormTemplates xmlns="http://schemas.microsoft.com/sharepoint/v3/contenttype/forms">
  <Display>DocumentLibraryForm</Display>
  <Edit>DocumentLibraryForm</Edit>
  <New>DocumentLibraryForm</New>
</FormTemplates>
</file>

<file path=customXml/item17.xml><?xml version="1.0" encoding="utf-8"?>
<TemplafyTemplateConfiguration><![CDATA[{"elementsMetadata":[{"elementConfiguration":{"binding":"{{ DataSources.Classification[Form.Classification.Name].Display}}","disableUpdates":false,"type":"text"},"type":"shape","id":"67efc119-6967-40d6-9d2b-7082d06cec12"},{"elementConfiguration":{"binding":"{{DataSources.Classification[Form.Classification.Name].Display}}","disableUpdates":false,"type":"text"},"type":"shape","id":"2638e294-5a41-42bd-84aa-6d14eabcfc15"},{"elementConfiguration":{"binding":"{{ DataSources.Classification[Form.Classification.Name].Display}}","disableUpdates":false,"type":"text"},"type":"shape","id":"5f3bec24-93ee-4669-978f-a8577b3e31e4"},{"elementConfiguration":{"image":"{{Form.SAPLogo.LogoWhite}}","disableUpdates":false,"type":"image"},"type":"shape","id":"826a3c7b-9da1-4219-9e27-1784f184cbe4"},{"elementConfiguration":{"image":"{{Form.SAPLogo.SubbrandWhite}}","visibility":"{{IfElse(Equals(Form.SAPLogo.HideSubBrandShape, \"Yes\"), VisibilityType.Hidden, VisibilityType.Visible)}}","disableUpdates":false,"type":"image"},"type":"shape","id":"ecb0df46-c005-408c-84c8-4521dd5d5698"},{"elementConfiguration":{"image":"{{Form.SAPLogo.LogoWhite}}","disableUpdates":false,"type":"image"},"type":"shape","id":"a2f5fadf-34df-40fa-aa3b-efcd7c6d0260"},{"elementConfiguration":{"image":"{{Form.SAPLogo.SubbrandWhite}}","visibility":"{{IfElse(Equals(Form.SAPLogo.HideSubBrandShape, \"Yes\"), VisibilityType.Hidden, VisibilityType.Visible)}}","disableUpdates":false,"type":"image"},"type":"shape","id":"b25959ad-5ae6-4671-ba12-94143a1ce589"},{"elementConfiguration":{"binding":"{{DataSources.Classification[Form.Classification.Name].Display}}","disableUpdates":false,"type":"text"},"type":"shape","id":"93c47c17-89a0-4e03-a9ac-9e3da4129519"},{"elementConfiguration":{"image":"{{Form.SAPLogo.LogoWhite}}","disableUpdates":false,"type":"image"},"type":"shape","id":"ffb14df2-ab5b-4344-ae9c-0d64df39d75e"},{"elementConfiguration":{"binding":"{{DataSources.Classification[Form.Classification.Name].Display}}","disableUpdates":false,"type":"text"},"type":"shape","id":"58fe5ab8-0ea3-4439-806e-f233607942df"},{"elementConfiguration":{"image":"{{Form.SAPLogo.SubbrandWhite}}","visibility":"{{IfElse(Equals(Form.SAPLogo.HideSubBrandShape, \"Yes\"), VisibilityType.Hidden, VisibilityType.Visible)}}","disableUpdates":false,"type":"image"},"type":"shape","id":"70305f21-10de-4cc4-84f5-413683014378"},{"elementConfiguration":{"image":"{{Form.SAPLogo.LogoWhite}}","disableUpdates":false,"type":"image"},"type":"shape","id":"a5fe2eac-8e1e-4e84-9f00-31ccd45a752c"},{"elementConfiguration":{"image":"{{Form.SAPLogo.SubbrandWhite}}","visibility":"{{IfElse(Equals(Form.SAPLogo.HideSubBrandShape, \"Yes\"), VisibilityType.Hidden, VisibilityType.Visible)}}","disableUpdates":false,"type":"image"},"type":"shape","id":"d3f38d17-c7e3-4f9f-a708-70a851fe94fd"},{"elementConfiguration":{"binding":"{{DataSources.Classification[Form.Classification.Name].Display}}","disableUpdates":false,"type":"text"},"type":"shape","id":"fe287a8e-2519-483d-a57d-984e9551e14c"},{"elementConfiguration":{"image":"{{Form.SAPLogo.LogoWhite}}","disableUpdates":false,"type":"image"},"type":"shape","id":"2b45ab87-127f-4a2c-93a8-634f5de99bb4"},{"elementConfiguration":{"image":"{{Form.SAPLogo.SubbrandWhite}}","visibility":"{{IfElse(Equals(Form.SAPLogo.HideSubBrandShape, \"Yes\"), VisibilityType.Hidden, VisibilityType.Visible)}}","disableUpdates":false,"type":"image"},"type":"shape","id":"04cb3296-c8e1-4521-b7bc-b40f70b816b7"},{"elementConfiguration":{"binding":"{{DataSources.Classification[Form.Classification.Name].Display}}","disableUpdates":false,"type":"text"},"type":"shape","id":"afe5aab9-377e-4ce1-a63c-ca551593bf22"},{"elementConfiguration":{"image":"{{Form.SAPLogo.LogoBlack}}","disableUpdates":false,"type":"image"},"type":"shape","id":"0f862e14-4fae-40b2-b38e-cb78d986fb51"},{"elementConfiguration":{"image":"{{Form.SAPLogo.SubbrandBlack}}","visibility":"{{IfElse(Equals(Form.SAPLogo.HideSubBrandShape, \"Yes\"), VisibilityType.Hidden, VisibilityType.Visible)}}","disableUpdates":false,"type":"image"},"type":"shape","id":"7f58e55d-4e12-4241-942b-7497428d9c2b"},{"elementConfiguration":{"binding":"{{DataSources.Classification[Form.Classification.Name].Display}}","disableUpdates":false,"type":"text"},"type":"shape","id":"384cc629-da75-4163-863a-300affcd8a75"},{"elementConfiguration":{"binding":"{{FormatDateTime(Form.Date,\"MMMM dd, yyyy\",\"en-US\")}}","disableUpdates":false,"type":"text"},"type":"shape","id":"76274086-7553-4787-ada6-65bca99215f9"},{"elementConfiguration":{"binding":"{{StringJoin(\", \", Form.SpeakerName,\"SAP\")}}","disableUpdates":false,"type":"text"},"type":"shape","id":"772bf6c3-4d2b-43b3-898b-0f7282e74662"},{"elementConfiguration":{"image":"{{Form.SAPLogo.LogoBlack}}","disableUpdates":false,"type":"image"},"type":"shape","id":"cf4d267c-ea3e-44cb-93cd-abb9d82a4a06"},{"elementConfiguration":{"binding":"{{DataSources.Classification[Form.Classification.Name].Display}}","disableUpdates":false,"type":"text"},"type":"shape","id":"9a44a675-13dd-4038-97ca-1447b0e6be8c"},{"elementConfiguration":{"image":"{{Form.SAPLogo.SubbrandBlack}}","visibility":"{{IfElse(Equals(Form.SAPLogo.HideSubBrandShape, \"Yes\"), VisibilityType.Hidden, VisibilityType.Visible)}}","disableUpdates":false,"type":"image"},"type":"shape","id":"2a48e4cf-7562-45db-9c02-0ab6bf68dda5"},{"elementConfiguration":{"binding":"{{DataSources.Classification[Form.Classification.Name].Display}}","disableUpdates":false,"type":"text"},"type":"shape","id":"775af6c1-4f69-48fc-8516-6cc9e9825785"},{"elementConfiguration":{"binding":"{{FormatDateTime(Form.Date,\"MMMM dd, yyyy\",\"en-US\")}}","disableUpdates":false,"type":"text"},"type":"shape","id":"63e127ce-750a-4ee5-93fc-c72ca0a3825f"},{"elementConfiguration":{"binding":"{{StringJoin(\", \", Form.SpeakerName,\"SAP\")}}","disableUpdates":false,"type":"text"},"type":"shape","id":"f12bc7ed-ba04-47e5-a601-9e2a46eb1885"},{"elementConfiguration":{"image":"{{Form.SAPLogo.LogoBlack}}","disableUpdates":false,"type":"image"},"type":"shape","id":"03fa0366-6498-4203-a2cb-4dba6a87dfec"},{"elementConfiguration":{"binding":"{{DataSources.Classification[Form.Classification.Name].Display}}","disableUpdates":false,"type":"text"},"type":"shape","id":"c575f867-9c72-49dc-8690-286df27d5a54"},{"elementConfiguration":{"image":"{{Form.SAPLogo.SubbrandBlack}}","visibility":"{{IfElse(Equals(Form.SAPLogo.HideSubBrandShape, \"Yes\"), VisibilityType.Hidden, VisibilityType.Visible)}}","disableUpdates":false,"type":"image"},"type":"shape","id":"b316f934-b57e-46c5-a2ab-7cbc279615be"},{"elementConfiguration":{"binding":"{{DataSources.Classification[Form.Classification.Name].Display}}","disableUpdates":false,"type":"text"},"type":"shape","id":"1c06a2ce-d997-4b92-903c-fb2e6a74150c"},{"elementConfiguration":{"binding":"{{FormatDateTime(Form.Date,\"MMMM dd, yyyy\",\"en-US\")}}","disableUpdates":false,"type":"text"},"type":"shape","id":"733a1bce-5781-4fb9-8f6f-7f5880045937"},{"elementConfiguration":{"binding":"{{StringJoin(\", \", Form.SpeakerName,\"SAP\")}}","disableUpdates":false,"type":"text"},"type":"shape","id":"c8e5cdc2-2783-48d4-b001-11749d77bc6b"},{"elementConfiguration":{"image":"{{Form.SAPLogo.LogoBlack}}","disableUpdates":false,"type":"image"},"type":"shape","id":"13b3a301-adbf-44ac-9a9d-a2ddea6e3eeb"},{"elementConfiguration":{"image":"{{Form.SAPLogo.SubbrandBlack}}","visibility":"{{IfElse(Equals(Form.SAPLogo.HideSubBrandShape, \"Yes\"), VisibilityType.Hidden, VisibilityType.Visible)}}","disableUpdates":false,"type":"image"},"type":"shape","id":"17fae11d-4325-4ddc-964b-dc87e03e62cb"},{"elementConfiguration":{"binding":"{{Form.SpeakerName}}","disableUpdates":false,"type":"text"},"type":"shape","id":"4879ba62-7d1a-46b1-899a-f0c68c593eac"},{"elementConfiguration":{"binding":"{{Form.Email}}","disableUpdates":false,"type":"text"},"type":"shape","id":"c7363469-78de-454e-b7ba-7061f11134c7"},{"elementConfiguration":{"binding":"{{FormatDateTime(Form.Date,\"MMMM dd, yyyy\",\"en-US\")}}","disableUpdates":false,"type":"text"},"type":"shape","id":"b4245f81-3b2f-4a9a-ae4a-7539374cfea9"},{"elementConfiguration":{"binding":"{{StringJoin(\", \", Form.SpeakerName,\"SAP\")}}","disableUpdates":false,"type":"text"},"type":"shape","id":"811aab33-4d79-401a-ad73-7a0cbcc3e95d"},{"elementConfiguration":{"binding":"{{StringJoin(\", \", Form.SpeakerName,\"SAP\")}}","disableUpdates":false,"type":"text"},"type":"shape","id":"2cef97dc-6df7-4051-8755-5ee12a8a4807"},{"elementConfiguration":{"binding":"{{FormatDateTime(Form.Date,\"MMMM dd, yyyy\",\"en-US\")}}","disableUpdates":false,"type":"text"},"type":"shape","id":"4f00eb59-2310-405e-bc80-27977179ab4a"},{"elementConfiguration":{"binding":"{{FormatDateTime(Form.Date,\"MMMM dd, yyyy\",\"en-US\")}}","disableUpdates":false,"type":"text"},"type":"shape","id":"c6d91173-aa67-44fb-8cab-70413ee0b1e0"},{"elementConfiguration":{"binding":"{{StringJoin(\", \", Form.SpeakerName,\"SAP\")}}","disableUpdates":false,"type":"text"},"type":"shape","id":"4a1dd1e6-3270-49d9-9720-4be749cef8f3"},{"elementConfiguration":{"binding":"{{FormatDateTime(Form.Date,\"MMMM dd, yyyy\",\"en-US\")}}","disableUpdates":false,"type":"text"},"type":"shape","id":"07cbe23e-cbfa-414e-9c6b-14146ea6133d"},{"elementConfiguration":{"binding":"{{StringJoin(\", \", Form.SpeakerName,\"SAP\")}}","disableUpdates":false,"type":"text"},"type":"shape","id":"c5ee5ab5-b8bc-4773-a4a9-46abd4aa9542"},{"elementConfiguration":{"binding":"{{Form.Email}}","disableUpdates":false,"type":"text"},"type":"shape","id":"93257813-7183-41bc-9345-362167130eb7"},{"elementConfiguration":{"binding":"{{Form.SpeakerName}}","disableUpdates":false,"type":"text"},"type":"shape","id":"19f5c59a-51f2-47c0-87c5-4d35ac4fc1d6"}],"transformationConfigurations":[],"templateName":"White Template","templateDescription":"","enableDocumentContentUpdater":true,"version":"2.0"}]]></TemplafyTemplateConfiguration>
</file>

<file path=customXml/item2.xml><?xml version="1.0" encoding="utf-8"?>
<Templafy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bNSU3Pw4Gyc4shCtJaykrx0wvtlxo5J8zr5MhVcSZRA="},{"name":"Date","value":"9mTIE8097r9d4sz2lTP8qQ=="},{"name":"SpeakerName","value":"K2VPPy1M5ea302h94/1sjvuu2j84gYXV4gOGOrKXWR822+Cm84EQOFNEVMYhM+Ei"},{"name":"Email","value":"KODbiCEQdsDj3/seE97q+YXrUb/R6bwciWMTbhAapGlEKwoWX4tYSAU5TyyV7zcIMvw5Y40iaErtqX3PEE+YDw=="}]}]]></TemplafyFormConfiguration>
</file>

<file path=customXml/item3.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5.xml><?xml version="1.0" encoding="utf-8"?>
<TemplafySlideTemplateConfiguration><![CDATA[{"slideVersion":1,"isValidatorEnabled":false,"isLocked":false,"elementsMetadata":[],"slideId":"637546847219967368","enableDocumentContentUpdater":false,"version":"2.0"}]]></TemplafySlideTemplateConfiguration>
</file>

<file path=customXml/item6.xml><?xml version="1.0" encoding="utf-8"?>
<TemplafySlideTemplateConfiguration><![CDATA[{"slideVersion":1,"isValidatorEnabled":false,"isLocked":false,"elementsMetadata":[],"slideId":"637879497279717699","enableDocumentContentUpdater":true,"version":"2.0"}]]></TemplafySlideTemplateConfiguration>
</file>

<file path=customXml/item7.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8.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750826318062179","enableDocumentContentUpdater":true,"version":"2.0"}]]></TemplafySlideTemplateConfiguration>
</file>

<file path=customXml/item9.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binding":"{{DataSources.Classification[Form.Classification.Name].Display}}","disableUpdates":false,"type":"text"},"type":"shape"},{"elementConfiguration":{"image":"{{Form.SAPLogo.SubbrandWhite}}","visibility":"{{IfElse(Equals(Form.SAPLogo.HideSubBrandShape, \"Yes\"), VisibilityType.Hidden, VisibilityType.Visible)}}","disableUpdates":false,"type":"image"},"type":"shape"}],"slideId":"637879497279470416","enableDocumentContentUpdater":true,"version":"2.0"}]]></TemplafySlideTemplateConfiguration>
</file>

<file path=customXml/itemProps1.xml><?xml version="1.0" encoding="utf-8"?>
<ds:datastoreItem xmlns:ds="http://schemas.openxmlformats.org/officeDocument/2006/customXml" ds:itemID="{7F6898E6-9ADD-4538-B0E5-FC21C8DB6903}">
  <ds:schemaRefs/>
</ds:datastoreItem>
</file>

<file path=customXml/itemProps10.xml><?xml version="1.0" encoding="utf-8"?>
<ds:datastoreItem xmlns:ds="http://schemas.openxmlformats.org/officeDocument/2006/customXml" ds:itemID="{C1422F45-04DB-421D-8796-270006657806}">
  <ds:schemaRefs>
    <ds:schemaRef ds:uri="http://purl.org/dc/terms/"/>
    <ds:schemaRef ds:uri="http://purl.org/dc/elements/1.1/"/>
    <ds:schemaRef ds:uri="http://schemas.openxmlformats.org/package/2006/metadata/core-properties"/>
    <ds:schemaRef ds:uri="http://schemas.microsoft.com/office/2006/documentManagement/types"/>
    <ds:schemaRef ds:uri="http://www.w3.org/XML/1998/namespace"/>
    <ds:schemaRef ds:uri="47fc58d8-9f4b-4bc8-b278-c3cb6f298023"/>
    <ds:schemaRef ds:uri="http://purl.org/dc/dcmitype/"/>
    <ds:schemaRef ds:uri="http://schemas.microsoft.com/office/infopath/2007/PartnerControls"/>
    <ds:schemaRef ds:uri="0e00d59e-b0d2-4e67-be34-67e465b0fbed"/>
    <ds:schemaRef ds:uri="http://schemas.microsoft.com/office/2006/metadata/properties"/>
  </ds:schemaRefs>
</ds:datastoreItem>
</file>

<file path=customXml/itemProps11.xml><?xml version="1.0" encoding="utf-8"?>
<ds:datastoreItem xmlns:ds="http://schemas.openxmlformats.org/officeDocument/2006/customXml" ds:itemID="{F9415C09-7C35-4E43-8058-C2F9C640DD7F}">
  <ds:schemaRefs/>
</ds:datastoreItem>
</file>

<file path=customXml/itemProps12.xml><?xml version="1.0" encoding="utf-8"?>
<ds:datastoreItem xmlns:ds="http://schemas.openxmlformats.org/officeDocument/2006/customXml" ds:itemID="{099A12C3-1BD4-4D9A-BAAC-1927D61656DB}">
  <ds:schemaRefs/>
</ds:datastoreItem>
</file>

<file path=customXml/itemProps13.xml><?xml version="1.0" encoding="utf-8"?>
<ds:datastoreItem xmlns:ds="http://schemas.openxmlformats.org/officeDocument/2006/customXml" ds:itemID="{382C1131-6B8B-4A16-9A07-4A3F53982264}">
  <ds:schemaRefs/>
</ds:datastoreItem>
</file>

<file path=customXml/itemProps14.xml><?xml version="1.0" encoding="utf-8"?>
<ds:datastoreItem xmlns:ds="http://schemas.openxmlformats.org/officeDocument/2006/customXml" ds:itemID="{60467ADA-75A7-4361-8C2B-20A1B5C79660}">
  <ds:schemaRefs/>
</ds:datastoreItem>
</file>

<file path=customXml/itemProps15.xml><?xml version="1.0" encoding="utf-8"?>
<ds:datastoreItem xmlns:ds="http://schemas.openxmlformats.org/officeDocument/2006/customXml" ds:itemID="{6676DF0E-1FCC-47B2-AA1F-7966BD03FC82}">
  <ds:schemaRefs/>
</ds:datastoreItem>
</file>

<file path=customXml/itemProps16.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7.xml><?xml version="1.0" encoding="utf-8"?>
<ds:datastoreItem xmlns:ds="http://schemas.openxmlformats.org/officeDocument/2006/customXml" ds:itemID="{626BBCBB-1894-4E66-BA48-9E91CE3ACBA0}">
  <ds:schemaRefs/>
</ds:datastoreItem>
</file>

<file path=customXml/itemProps2.xml><?xml version="1.0" encoding="utf-8"?>
<ds:datastoreItem xmlns:ds="http://schemas.openxmlformats.org/officeDocument/2006/customXml" ds:itemID="{CC49FFC8-2FF3-4057-96F0-3BCD1A4F0351}">
  <ds:schemaRefs/>
</ds:datastoreItem>
</file>

<file path=customXml/itemProps3.xml><?xml version="1.0" encoding="utf-8"?>
<ds:datastoreItem xmlns:ds="http://schemas.openxmlformats.org/officeDocument/2006/customXml" ds:itemID="{B3812128-B7DF-461F-A8F2-831754A1D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0A6F4D9-E835-43D5-8E7C-6E2A09B1A547}">
  <ds:schemaRefs/>
</ds:datastoreItem>
</file>

<file path=customXml/itemProps5.xml><?xml version="1.0" encoding="utf-8"?>
<ds:datastoreItem xmlns:ds="http://schemas.openxmlformats.org/officeDocument/2006/customXml" ds:itemID="{CE6C8EE9-E091-493A-9E13-2CE4C3DA7E88}">
  <ds:schemaRefs/>
</ds:datastoreItem>
</file>

<file path=customXml/itemProps6.xml><?xml version="1.0" encoding="utf-8"?>
<ds:datastoreItem xmlns:ds="http://schemas.openxmlformats.org/officeDocument/2006/customXml" ds:itemID="{97E3BD22-8559-41C7-B32B-85AADBCE3220}">
  <ds:schemaRefs/>
</ds:datastoreItem>
</file>

<file path=customXml/itemProps7.xml><?xml version="1.0" encoding="utf-8"?>
<ds:datastoreItem xmlns:ds="http://schemas.openxmlformats.org/officeDocument/2006/customXml" ds:itemID="{B4FA01E5-A27D-483B-86ED-7ADF53BD90EB}">
  <ds:schemaRefs/>
</ds:datastoreItem>
</file>

<file path=customXml/itemProps8.xml><?xml version="1.0" encoding="utf-8"?>
<ds:datastoreItem xmlns:ds="http://schemas.openxmlformats.org/officeDocument/2006/customXml" ds:itemID="{60143FF3-3290-430A-B2BD-45BEBE6E80B1}">
  <ds:schemaRefs/>
</ds:datastoreItem>
</file>

<file path=customXml/itemProps9.xml><?xml version="1.0" encoding="utf-8"?>
<ds:datastoreItem xmlns:ds="http://schemas.openxmlformats.org/officeDocument/2006/customXml" ds:itemID="{1C6E3DDA-870B-48DF-B5B7-70E5CB069F40}">
  <ds:schemaRefs/>
</ds:datastoreItem>
</file>

<file path=docProps/app.xml><?xml version="1.0" encoding="utf-8"?>
<Properties xmlns="http://schemas.openxmlformats.org/officeDocument/2006/extended-properties" xmlns:vt="http://schemas.openxmlformats.org/officeDocument/2006/docPropsVTypes">
  <Template/>
  <TotalTime>7537</TotalTime>
  <Words>377</Words>
  <Application>Microsoft Office PowerPoint</Application>
  <PresentationFormat>Custom</PresentationFormat>
  <Paragraphs>31</Paragraphs>
  <Slides>7</Slides>
  <Notes>4</Notes>
  <HiddenSlides>2</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7</vt:i4>
      </vt:variant>
    </vt:vector>
  </HeadingPairs>
  <TitlesOfParts>
    <vt:vector size="16" baseType="lpstr">
      <vt:lpstr>Arial</vt:lpstr>
      <vt:lpstr>Courier New</vt:lpstr>
      <vt:lpstr>Symbol</vt:lpstr>
      <vt:lpstr>Wingdings</vt:lpstr>
      <vt:lpstr>Wingdings</vt:lpstr>
      <vt:lpstr>SAP 2022 16x9 white</vt:lpstr>
      <vt:lpstr>1_SAP 2022 16x9 black</vt:lpstr>
      <vt:lpstr>SAP 2022 16x9 blue</vt:lpstr>
      <vt:lpstr>SAP 2022 16x9 white</vt:lpstr>
      <vt:lpstr>RAP Troubleshooting ABAP Cross Trace introduction</vt:lpstr>
      <vt:lpstr>PowerPoint Presentation</vt:lpstr>
      <vt:lpstr>Agenda</vt:lpstr>
      <vt:lpstr>ABAP Cross Trace</vt:lpstr>
      <vt:lpstr>Demo</vt:lpstr>
      <vt:lpstr>PowerPoint Presentation</vt:lpstr>
      <vt:lpstr>Copyright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lastModifiedBy>Eira Elias, Dominik</cp:lastModifiedBy>
  <cp:revision>232</cp:revision>
  <dcterms:created xsi:type="dcterms:W3CDTF">2022-11-29T10:09:42Z</dcterms:created>
  <dcterms:modified xsi:type="dcterms:W3CDTF">2022-12-20T11:21:09Z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0x010100615F0F9DCBF1E94796646FCF98A7C072</vt:lpwstr>
  </property>
  <property fmtid="{D5CDD505-2E9C-101B-9397-08002B2CF9AE}" pid="9" name="TemplafyTimeStamp">
    <vt:lpwstr>2022-07-04T13:53:54</vt:lpwstr>
  </property>
  <property fmtid="{D5CDD505-2E9C-101B-9397-08002B2CF9AE}" pid="10" name="TemplafyTenantId">
    <vt:lpwstr>sap</vt:lpwstr>
  </property>
  <property fmtid="{D5CDD505-2E9C-101B-9397-08002B2CF9AE}" pid="11" name="TemplafyTemplateId">
    <vt:lpwstr>637750826308903787</vt:lpwstr>
  </property>
  <property fmtid="{D5CDD505-2E9C-101B-9397-08002B2CF9AE}" pid="12" name="TemplafyUserProfileId">
    <vt:lpwstr>637708398249759158</vt:lpwstr>
  </property>
  <property fmtid="{D5CDD505-2E9C-101B-9397-08002B2CF9AE}" pid="13" name="TemplafyLanguageCode">
    <vt:lpwstr>de-DE</vt:lpwstr>
  </property>
  <property fmtid="{D5CDD505-2E9C-101B-9397-08002B2CF9AE}" pid="14" name="TemplafyFromBlank">
    <vt:bool>false</vt:bool>
  </property>
</Properties>
</file>